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469" r:id="rId3"/>
    <p:sldId id="450" r:id="rId4"/>
    <p:sldId id="451" r:id="rId5"/>
    <p:sldId id="452" r:id="rId6"/>
    <p:sldId id="453" r:id="rId7"/>
    <p:sldId id="454" r:id="rId8"/>
    <p:sldId id="455" r:id="rId9"/>
    <p:sldId id="496" r:id="rId10"/>
    <p:sldId id="456" r:id="rId11"/>
    <p:sldId id="457" r:id="rId12"/>
    <p:sldId id="458" r:id="rId13"/>
    <p:sldId id="459" r:id="rId14"/>
    <p:sldId id="460" r:id="rId15"/>
    <p:sldId id="488" r:id="rId16"/>
    <p:sldId id="463" r:id="rId17"/>
    <p:sldId id="461" r:id="rId18"/>
    <p:sldId id="462" r:id="rId19"/>
    <p:sldId id="464" r:id="rId20"/>
    <p:sldId id="465" r:id="rId21"/>
    <p:sldId id="466" r:id="rId22"/>
    <p:sldId id="467" r:id="rId23"/>
  </p:sldIdLst>
  <p:sldSz cx="12192000" cy="6858000"/>
  <p:notesSz cx="6858000" cy="9144000"/>
  <p:custDataLst>
    <p:tags r:id="rId2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52" autoAdjust="0"/>
    <p:restoredTop sz="95837" autoAdjust="0"/>
  </p:normalViewPr>
  <p:slideViewPr>
    <p:cSldViewPr snapToGrid="0">
      <p:cViewPr varScale="1">
        <p:scale>
          <a:sx n="92" d="100"/>
          <a:sy n="92" d="100"/>
        </p:scale>
        <p:origin x="3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gs" Target="tags/tag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3.wmf"/><Relationship Id="rId8" Type="http://schemas.openxmlformats.org/officeDocument/2006/relationships/image" Target="../media/image12.wmf"/><Relationship Id="rId7" Type="http://schemas.openxmlformats.org/officeDocument/2006/relationships/image" Target="../media/image11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7" Type="http://schemas.openxmlformats.org/officeDocument/2006/relationships/image" Target="../media/image21.wmf"/><Relationship Id="rId16" Type="http://schemas.openxmlformats.org/officeDocument/2006/relationships/image" Target="../media/image20.wmf"/><Relationship Id="rId15" Type="http://schemas.openxmlformats.org/officeDocument/2006/relationships/image" Target="../media/image19.wmf"/><Relationship Id="rId14" Type="http://schemas.openxmlformats.org/officeDocument/2006/relationships/image" Target="../media/image18.wmf"/><Relationship Id="rId13" Type="http://schemas.openxmlformats.org/officeDocument/2006/relationships/image" Target="../media/image17.wmf"/><Relationship Id="rId12" Type="http://schemas.openxmlformats.org/officeDocument/2006/relationships/image" Target="../media/image16.wmf"/><Relationship Id="rId11" Type="http://schemas.openxmlformats.org/officeDocument/2006/relationships/image" Target="../media/image15.wmf"/><Relationship Id="rId10" Type="http://schemas.openxmlformats.org/officeDocument/2006/relationships/image" Target="../media/image14.wmf"/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5" Type="http://schemas.openxmlformats.org/officeDocument/2006/relationships/image" Target="../media/image111.wmf"/><Relationship Id="rId4" Type="http://schemas.openxmlformats.org/officeDocument/2006/relationships/image" Target="../media/image110.wmf"/><Relationship Id="rId3" Type="http://schemas.openxmlformats.org/officeDocument/2006/relationships/image" Target="../media/image109.wmf"/><Relationship Id="rId2" Type="http://schemas.openxmlformats.org/officeDocument/2006/relationships/image" Target="../media/image108.wmf"/><Relationship Id="rId1" Type="http://schemas.openxmlformats.org/officeDocument/2006/relationships/image" Target="../media/image106.wmf"/></Relationships>
</file>

<file path=ppt/drawings/_rels/vmlDrawing11.vml.rels><?xml version="1.0" encoding="UTF-8" standalone="yes"?>
<Relationships xmlns="http://schemas.openxmlformats.org/package/2006/relationships"><Relationship Id="rId4" Type="http://schemas.openxmlformats.org/officeDocument/2006/relationships/image" Target="../media/image115.wmf"/><Relationship Id="rId3" Type="http://schemas.openxmlformats.org/officeDocument/2006/relationships/image" Target="../media/image114.wmf"/><Relationship Id="rId2" Type="http://schemas.openxmlformats.org/officeDocument/2006/relationships/image" Target="../media/image113.wmf"/><Relationship Id="rId1" Type="http://schemas.openxmlformats.org/officeDocument/2006/relationships/image" Target="../media/image112.wmf"/></Relationships>
</file>

<file path=ppt/drawings/_rels/vmlDrawing12.vml.rels><?xml version="1.0" encoding="UTF-8" standalone="yes"?>
<Relationships xmlns="http://schemas.openxmlformats.org/package/2006/relationships"><Relationship Id="rId9" Type="http://schemas.openxmlformats.org/officeDocument/2006/relationships/image" Target="../media/image124.wmf"/><Relationship Id="rId8" Type="http://schemas.openxmlformats.org/officeDocument/2006/relationships/image" Target="../media/image123.wmf"/><Relationship Id="rId7" Type="http://schemas.openxmlformats.org/officeDocument/2006/relationships/image" Target="../media/image122.wmf"/><Relationship Id="rId6" Type="http://schemas.openxmlformats.org/officeDocument/2006/relationships/image" Target="../media/image121.wmf"/><Relationship Id="rId5" Type="http://schemas.openxmlformats.org/officeDocument/2006/relationships/image" Target="../media/image120.wmf"/><Relationship Id="rId4" Type="http://schemas.openxmlformats.org/officeDocument/2006/relationships/image" Target="../media/image119.wmf"/><Relationship Id="rId3" Type="http://schemas.openxmlformats.org/officeDocument/2006/relationships/image" Target="../media/image118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6.wmf"/><Relationship Id="rId1" Type="http://schemas.openxmlformats.org/officeDocument/2006/relationships/image" Target="../media/image125.wmf"/></Relationships>
</file>

<file path=ppt/drawings/_rels/vmlDrawing14.vml.rels><?xml version="1.0" encoding="UTF-8" standalone="yes"?>
<Relationships xmlns="http://schemas.openxmlformats.org/package/2006/relationships"><Relationship Id="rId9" Type="http://schemas.openxmlformats.org/officeDocument/2006/relationships/image" Target="../media/image136.wmf"/><Relationship Id="rId8" Type="http://schemas.openxmlformats.org/officeDocument/2006/relationships/image" Target="../media/image135.wmf"/><Relationship Id="rId7" Type="http://schemas.openxmlformats.org/officeDocument/2006/relationships/image" Target="../media/image134.wmf"/><Relationship Id="rId6" Type="http://schemas.openxmlformats.org/officeDocument/2006/relationships/image" Target="../media/image133.wmf"/><Relationship Id="rId5" Type="http://schemas.openxmlformats.org/officeDocument/2006/relationships/image" Target="../media/image132.wmf"/><Relationship Id="rId4" Type="http://schemas.openxmlformats.org/officeDocument/2006/relationships/image" Target="../media/image131.wmf"/><Relationship Id="rId3" Type="http://schemas.openxmlformats.org/officeDocument/2006/relationships/image" Target="../media/image130.wmf"/><Relationship Id="rId2" Type="http://schemas.openxmlformats.org/officeDocument/2006/relationships/image" Target="../media/image129.wmf"/><Relationship Id="rId18" Type="http://schemas.openxmlformats.org/officeDocument/2006/relationships/image" Target="../media/image145.wmf"/><Relationship Id="rId17" Type="http://schemas.openxmlformats.org/officeDocument/2006/relationships/image" Target="../media/image144.wmf"/><Relationship Id="rId16" Type="http://schemas.openxmlformats.org/officeDocument/2006/relationships/image" Target="../media/image143.wmf"/><Relationship Id="rId15" Type="http://schemas.openxmlformats.org/officeDocument/2006/relationships/image" Target="../media/image142.wmf"/><Relationship Id="rId14" Type="http://schemas.openxmlformats.org/officeDocument/2006/relationships/image" Target="../media/image141.wmf"/><Relationship Id="rId13" Type="http://schemas.openxmlformats.org/officeDocument/2006/relationships/image" Target="../media/image140.wmf"/><Relationship Id="rId12" Type="http://schemas.openxmlformats.org/officeDocument/2006/relationships/image" Target="../media/image139.wmf"/><Relationship Id="rId11" Type="http://schemas.openxmlformats.org/officeDocument/2006/relationships/image" Target="../media/image138.wmf"/><Relationship Id="rId10" Type="http://schemas.openxmlformats.org/officeDocument/2006/relationships/image" Target="../media/image137.wmf"/><Relationship Id="rId1" Type="http://schemas.openxmlformats.org/officeDocument/2006/relationships/image" Target="../media/image12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8.wmf"/><Relationship Id="rId2" Type="http://schemas.openxmlformats.org/officeDocument/2006/relationships/image" Target="../media/image147.wmf"/><Relationship Id="rId1" Type="http://schemas.openxmlformats.org/officeDocument/2006/relationships/image" Target="../media/image146.wmf"/></Relationships>
</file>

<file path=ppt/drawings/_rels/vmlDrawing16.vml.rels><?xml version="1.0" encoding="UTF-8" standalone="yes"?>
<Relationships xmlns="http://schemas.openxmlformats.org/package/2006/relationships"><Relationship Id="rId9" Type="http://schemas.openxmlformats.org/officeDocument/2006/relationships/image" Target="../media/image147.wmf"/><Relationship Id="rId8" Type="http://schemas.openxmlformats.org/officeDocument/2006/relationships/image" Target="../media/image146.wmf"/><Relationship Id="rId7" Type="http://schemas.openxmlformats.org/officeDocument/2006/relationships/image" Target="../media/image155.wmf"/><Relationship Id="rId6" Type="http://schemas.openxmlformats.org/officeDocument/2006/relationships/image" Target="../media/image154.wmf"/><Relationship Id="rId5" Type="http://schemas.openxmlformats.org/officeDocument/2006/relationships/image" Target="../media/image153.wmf"/><Relationship Id="rId4" Type="http://schemas.openxmlformats.org/officeDocument/2006/relationships/image" Target="../media/image152.wmf"/><Relationship Id="rId3" Type="http://schemas.openxmlformats.org/officeDocument/2006/relationships/image" Target="../media/image151.wmf"/><Relationship Id="rId2" Type="http://schemas.openxmlformats.org/officeDocument/2006/relationships/image" Target="../media/image150.wmf"/><Relationship Id="rId12" Type="http://schemas.openxmlformats.org/officeDocument/2006/relationships/image" Target="../media/image159.wmf"/><Relationship Id="rId11" Type="http://schemas.openxmlformats.org/officeDocument/2006/relationships/image" Target="../media/image157.wmf"/><Relationship Id="rId10" Type="http://schemas.openxmlformats.org/officeDocument/2006/relationships/image" Target="../media/image156.wmf"/><Relationship Id="rId1" Type="http://schemas.openxmlformats.org/officeDocument/2006/relationships/image" Target="../media/image149.wmf"/></Relationships>
</file>

<file path=ppt/drawings/_rels/vmlDrawing17.vml.rels><?xml version="1.0" encoding="UTF-8" standalone="yes"?>
<Relationships xmlns="http://schemas.openxmlformats.org/package/2006/relationships"><Relationship Id="rId7" Type="http://schemas.openxmlformats.org/officeDocument/2006/relationships/image" Target="../media/image166.wmf"/><Relationship Id="rId6" Type="http://schemas.openxmlformats.org/officeDocument/2006/relationships/image" Target="../media/image165.wmf"/><Relationship Id="rId5" Type="http://schemas.openxmlformats.org/officeDocument/2006/relationships/image" Target="../media/image163.wmf"/><Relationship Id="rId4" Type="http://schemas.openxmlformats.org/officeDocument/2006/relationships/image" Target="../media/image162.wmf"/><Relationship Id="rId3" Type="http://schemas.openxmlformats.org/officeDocument/2006/relationships/image" Target="../media/image161.wmf"/><Relationship Id="rId2" Type="http://schemas.openxmlformats.org/officeDocument/2006/relationships/image" Target="../media/image146.wmf"/><Relationship Id="rId1" Type="http://schemas.openxmlformats.org/officeDocument/2006/relationships/image" Target="../media/image160.wmf"/></Relationships>
</file>

<file path=ppt/drawings/_rels/vmlDrawing2.vml.rels><?xml version="1.0" encoding="UTF-8" standalone="yes"?>
<Relationships xmlns="http://schemas.openxmlformats.org/package/2006/relationships"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34.wmf"/><Relationship Id="rId8" Type="http://schemas.openxmlformats.org/officeDocument/2006/relationships/image" Target="../media/image20.wmf"/><Relationship Id="rId7" Type="http://schemas.openxmlformats.org/officeDocument/2006/relationships/image" Target="../media/image33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5" Type="http://schemas.openxmlformats.org/officeDocument/2006/relationships/image" Target="../media/image40.wmf"/><Relationship Id="rId14" Type="http://schemas.openxmlformats.org/officeDocument/2006/relationships/image" Target="../media/image39.wmf"/><Relationship Id="rId13" Type="http://schemas.openxmlformats.org/officeDocument/2006/relationships/image" Target="../media/image38.wmf"/><Relationship Id="rId12" Type="http://schemas.openxmlformats.org/officeDocument/2006/relationships/image" Target="../media/image37.wmf"/><Relationship Id="rId11" Type="http://schemas.openxmlformats.org/officeDocument/2006/relationships/image" Target="../media/image36.wmf"/><Relationship Id="rId10" Type="http://schemas.openxmlformats.org/officeDocument/2006/relationships/image" Target="../media/image35.wmf"/><Relationship Id="rId1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49.wmf"/><Relationship Id="rId8" Type="http://schemas.openxmlformats.org/officeDocument/2006/relationships/image" Target="../media/image48.wmf"/><Relationship Id="rId7" Type="http://schemas.openxmlformats.org/officeDocument/2006/relationships/image" Target="../media/image47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Relationship Id="rId3" Type="http://schemas.openxmlformats.org/officeDocument/2006/relationships/image" Target="../media/image43.wmf"/><Relationship Id="rId20" Type="http://schemas.openxmlformats.org/officeDocument/2006/relationships/image" Target="../media/image60.wmf"/><Relationship Id="rId2" Type="http://schemas.openxmlformats.org/officeDocument/2006/relationships/image" Target="../media/image42.wmf"/><Relationship Id="rId19" Type="http://schemas.openxmlformats.org/officeDocument/2006/relationships/image" Target="../media/image59.wmf"/><Relationship Id="rId18" Type="http://schemas.openxmlformats.org/officeDocument/2006/relationships/image" Target="../media/image58.wmf"/><Relationship Id="rId17" Type="http://schemas.openxmlformats.org/officeDocument/2006/relationships/image" Target="../media/image57.wmf"/><Relationship Id="rId16" Type="http://schemas.openxmlformats.org/officeDocument/2006/relationships/image" Target="../media/image56.wmf"/><Relationship Id="rId15" Type="http://schemas.openxmlformats.org/officeDocument/2006/relationships/image" Target="../media/image55.wmf"/><Relationship Id="rId14" Type="http://schemas.openxmlformats.org/officeDocument/2006/relationships/image" Target="../media/image54.wmf"/><Relationship Id="rId13" Type="http://schemas.openxmlformats.org/officeDocument/2006/relationships/image" Target="../media/image53.wmf"/><Relationship Id="rId12" Type="http://schemas.openxmlformats.org/officeDocument/2006/relationships/image" Target="../media/image52.wmf"/><Relationship Id="rId11" Type="http://schemas.openxmlformats.org/officeDocument/2006/relationships/image" Target="../media/image51.wmf"/><Relationship Id="rId10" Type="http://schemas.openxmlformats.org/officeDocument/2006/relationships/image" Target="../media/image50.wmf"/><Relationship Id="rId1" Type="http://schemas.openxmlformats.org/officeDocument/2006/relationships/image" Target="../media/image41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69.wmf"/><Relationship Id="rId8" Type="http://schemas.openxmlformats.org/officeDocument/2006/relationships/image" Target="../media/image68.wmf"/><Relationship Id="rId7" Type="http://schemas.openxmlformats.org/officeDocument/2006/relationships/image" Target="../media/image67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2" Type="http://schemas.openxmlformats.org/officeDocument/2006/relationships/image" Target="../media/image72.wmf"/><Relationship Id="rId11" Type="http://schemas.openxmlformats.org/officeDocument/2006/relationships/image" Target="../media/image71.wmf"/><Relationship Id="rId10" Type="http://schemas.openxmlformats.org/officeDocument/2006/relationships/image" Target="../media/image70.wmf"/><Relationship Id="rId1" Type="http://schemas.openxmlformats.org/officeDocument/2006/relationships/image" Target="../media/image61.wmf"/></Relationships>
</file>

<file path=ppt/drawings/_rels/vmlDrawing6.vml.rels><?xml version="1.0" encoding="UTF-8" standalone="yes"?>
<Relationships xmlns="http://schemas.openxmlformats.org/package/2006/relationships"><Relationship Id="rId7" Type="http://schemas.openxmlformats.org/officeDocument/2006/relationships/image" Target="../media/image79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/Relationships>
</file>

<file path=ppt/drawings/_rels/vmlDrawing7.vml.rels><?xml version="1.0" encoding="UTF-8" standalone="yes"?>
<Relationships xmlns="http://schemas.openxmlformats.org/package/2006/relationships"><Relationship Id="rId9" Type="http://schemas.openxmlformats.org/officeDocument/2006/relationships/image" Target="../media/image86.wmf"/><Relationship Id="rId8" Type="http://schemas.openxmlformats.org/officeDocument/2006/relationships/image" Target="../media/image85.wmf"/><Relationship Id="rId7" Type="http://schemas.openxmlformats.org/officeDocument/2006/relationships/image" Target="../media/image84.wmf"/><Relationship Id="rId6" Type="http://schemas.openxmlformats.org/officeDocument/2006/relationships/image" Target="../media/image83.wmf"/><Relationship Id="rId5" Type="http://schemas.openxmlformats.org/officeDocument/2006/relationships/image" Target="../media/image82.wmf"/><Relationship Id="rId4" Type="http://schemas.openxmlformats.org/officeDocument/2006/relationships/image" Target="../media/image81.wmf"/><Relationship Id="rId3" Type="http://schemas.openxmlformats.org/officeDocument/2006/relationships/image" Target="../media/image80.wmf"/><Relationship Id="rId2" Type="http://schemas.openxmlformats.org/officeDocument/2006/relationships/image" Target="../media/image42.wmf"/><Relationship Id="rId10" Type="http://schemas.openxmlformats.org/officeDocument/2006/relationships/image" Target="../media/image87.wmf"/><Relationship Id="rId1" Type="http://schemas.openxmlformats.org/officeDocument/2006/relationships/image" Target="../media/image4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7" Type="http://schemas.openxmlformats.org/officeDocument/2006/relationships/image" Target="../media/image98.wmf"/><Relationship Id="rId6" Type="http://schemas.openxmlformats.org/officeDocument/2006/relationships/image" Target="../media/image97.wmf"/><Relationship Id="rId5" Type="http://schemas.openxmlformats.org/officeDocument/2006/relationships/image" Target="../media/image96.wmf"/><Relationship Id="rId4" Type="http://schemas.openxmlformats.org/officeDocument/2006/relationships/image" Target="../media/image95.wmf"/><Relationship Id="rId3" Type="http://schemas.openxmlformats.org/officeDocument/2006/relationships/image" Target="../media/image91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/Relationships>
</file>

<file path=ppt/drawings/_rels/vmlDrawing9.vml.rels><?xml version="1.0" encoding="UTF-8" standalone="yes"?>
<Relationships xmlns="http://schemas.openxmlformats.org/package/2006/relationships"><Relationship Id="rId4" Type="http://schemas.openxmlformats.org/officeDocument/2006/relationships/image" Target="../media/image105.wmf"/><Relationship Id="rId3" Type="http://schemas.openxmlformats.org/officeDocument/2006/relationships/image" Target="../media/image104.wmf"/><Relationship Id="rId2" Type="http://schemas.openxmlformats.org/officeDocument/2006/relationships/image" Target="../media/image103.wmf"/><Relationship Id="rId1" Type="http://schemas.openxmlformats.org/officeDocument/2006/relationships/image" Target="../media/image10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EA96E-DFEC-4092-8C97-8251DC2081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6CB9-8644-4D56-BB09-C63AEFF6F33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EA96E-DFEC-4092-8C97-8251DC2081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6CB9-8644-4D56-BB09-C63AEFF6F33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EA96E-DFEC-4092-8C97-8251DC2081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6CB9-8644-4D56-BB09-C63AEFF6F33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4238" y="-108374"/>
            <a:ext cx="12438660" cy="7084907"/>
          </a:xfrm>
          <a:prstGeom prst="rect">
            <a:avLst/>
          </a:prstGeom>
        </p:spPr>
      </p:pic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255263" y="5566286"/>
            <a:ext cx="861752" cy="1094867"/>
            <a:chOff x="188" y="2156"/>
            <a:chExt cx="780" cy="991"/>
          </a:xfrm>
          <a:solidFill>
            <a:schemeClr val="bg1"/>
          </a:solidFill>
        </p:grpSpPr>
        <p:sp>
          <p:nvSpPr>
            <p:cNvPr id="9" name="Freeform 5"/>
            <p:cNvSpPr/>
            <p:nvPr userDrawn="1"/>
          </p:nvSpPr>
          <p:spPr bwMode="auto">
            <a:xfrm>
              <a:off x="305" y="2614"/>
              <a:ext cx="215" cy="47"/>
            </a:xfrm>
            <a:custGeom>
              <a:avLst/>
              <a:gdLst>
                <a:gd name="T0" fmla="*/ 174 w 176"/>
                <a:gd name="T1" fmla="*/ 32 h 39"/>
                <a:gd name="T2" fmla="*/ 3 w 176"/>
                <a:gd name="T3" fmla="*/ 23 h 39"/>
                <a:gd name="T4" fmla="*/ 5 w 176"/>
                <a:gd name="T5" fmla="*/ 28 h 39"/>
                <a:gd name="T6" fmla="*/ 89 w 176"/>
                <a:gd name="T7" fmla="*/ 18 h 39"/>
                <a:gd name="T8" fmla="*/ 171 w 176"/>
                <a:gd name="T9" fmla="*/ 38 h 39"/>
                <a:gd name="T10" fmla="*/ 174 w 176"/>
                <a:gd name="T11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6" h="39">
                  <a:moveTo>
                    <a:pt x="174" y="32"/>
                  </a:moveTo>
                  <a:cubicBezTo>
                    <a:pt x="128" y="0"/>
                    <a:pt x="53" y="3"/>
                    <a:pt x="3" y="23"/>
                  </a:cubicBezTo>
                  <a:cubicBezTo>
                    <a:pt x="0" y="24"/>
                    <a:pt x="1" y="29"/>
                    <a:pt x="5" y="28"/>
                  </a:cubicBezTo>
                  <a:cubicBezTo>
                    <a:pt x="32" y="20"/>
                    <a:pt x="60" y="16"/>
                    <a:pt x="89" y="18"/>
                  </a:cubicBezTo>
                  <a:cubicBezTo>
                    <a:pt x="119" y="20"/>
                    <a:pt x="143" y="30"/>
                    <a:pt x="171" y="38"/>
                  </a:cubicBezTo>
                  <a:cubicBezTo>
                    <a:pt x="175" y="39"/>
                    <a:pt x="176" y="34"/>
                    <a:pt x="174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10" name="Freeform 6"/>
            <p:cNvSpPr/>
            <p:nvPr userDrawn="1"/>
          </p:nvSpPr>
          <p:spPr bwMode="auto">
            <a:xfrm>
              <a:off x="309" y="2665"/>
              <a:ext cx="246" cy="69"/>
            </a:xfrm>
            <a:custGeom>
              <a:avLst/>
              <a:gdLst>
                <a:gd name="T0" fmla="*/ 197 w 202"/>
                <a:gd name="T1" fmla="*/ 47 h 57"/>
                <a:gd name="T2" fmla="*/ 2 w 202"/>
                <a:gd name="T3" fmla="*/ 24 h 57"/>
                <a:gd name="T4" fmla="*/ 3 w 202"/>
                <a:gd name="T5" fmla="*/ 28 h 57"/>
                <a:gd name="T6" fmla="*/ 101 w 202"/>
                <a:gd name="T7" fmla="*/ 23 h 57"/>
                <a:gd name="T8" fmla="*/ 193 w 202"/>
                <a:gd name="T9" fmla="*/ 54 h 57"/>
                <a:gd name="T10" fmla="*/ 197 w 202"/>
                <a:gd name="T11" fmla="*/ 4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2" h="57">
                  <a:moveTo>
                    <a:pt x="197" y="47"/>
                  </a:moveTo>
                  <a:cubicBezTo>
                    <a:pt x="142" y="12"/>
                    <a:pt x="64" y="0"/>
                    <a:pt x="2" y="24"/>
                  </a:cubicBezTo>
                  <a:cubicBezTo>
                    <a:pt x="0" y="25"/>
                    <a:pt x="1" y="29"/>
                    <a:pt x="3" y="28"/>
                  </a:cubicBezTo>
                  <a:cubicBezTo>
                    <a:pt x="36" y="23"/>
                    <a:pt x="67" y="18"/>
                    <a:pt x="101" y="23"/>
                  </a:cubicBezTo>
                  <a:cubicBezTo>
                    <a:pt x="134" y="27"/>
                    <a:pt x="164" y="38"/>
                    <a:pt x="193" y="54"/>
                  </a:cubicBezTo>
                  <a:cubicBezTo>
                    <a:pt x="198" y="57"/>
                    <a:pt x="202" y="50"/>
                    <a:pt x="197" y="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11" name="Freeform 7"/>
            <p:cNvSpPr/>
            <p:nvPr userDrawn="1"/>
          </p:nvSpPr>
          <p:spPr bwMode="auto">
            <a:xfrm>
              <a:off x="315" y="2740"/>
              <a:ext cx="222" cy="57"/>
            </a:xfrm>
            <a:custGeom>
              <a:avLst/>
              <a:gdLst>
                <a:gd name="T0" fmla="*/ 180 w 182"/>
                <a:gd name="T1" fmla="*/ 40 h 47"/>
                <a:gd name="T2" fmla="*/ 4 w 182"/>
                <a:gd name="T3" fmla="*/ 9 h 47"/>
                <a:gd name="T4" fmla="*/ 4 w 182"/>
                <a:gd name="T5" fmla="*/ 15 h 47"/>
                <a:gd name="T6" fmla="*/ 88 w 182"/>
                <a:gd name="T7" fmla="*/ 15 h 47"/>
                <a:gd name="T8" fmla="*/ 176 w 182"/>
                <a:gd name="T9" fmla="*/ 45 h 47"/>
                <a:gd name="T10" fmla="*/ 180 w 182"/>
                <a:gd name="T11" fmla="*/ 4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2" h="47">
                  <a:moveTo>
                    <a:pt x="180" y="40"/>
                  </a:moveTo>
                  <a:cubicBezTo>
                    <a:pt x="136" y="0"/>
                    <a:pt x="59" y="4"/>
                    <a:pt x="4" y="9"/>
                  </a:cubicBezTo>
                  <a:cubicBezTo>
                    <a:pt x="0" y="9"/>
                    <a:pt x="0" y="15"/>
                    <a:pt x="4" y="15"/>
                  </a:cubicBezTo>
                  <a:cubicBezTo>
                    <a:pt x="32" y="13"/>
                    <a:pt x="60" y="12"/>
                    <a:pt x="88" y="15"/>
                  </a:cubicBezTo>
                  <a:cubicBezTo>
                    <a:pt x="121" y="19"/>
                    <a:pt x="147" y="31"/>
                    <a:pt x="176" y="45"/>
                  </a:cubicBezTo>
                  <a:cubicBezTo>
                    <a:pt x="179" y="47"/>
                    <a:pt x="182" y="43"/>
                    <a:pt x="180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12" name="Freeform 8"/>
            <p:cNvSpPr/>
            <p:nvPr userDrawn="1"/>
          </p:nvSpPr>
          <p:spPr bwMode="auto">
            <a:xfrm>
              <a:off x="326" y="2814"/>
              <a:ext cx="214" cy="32"/>
            </a:xfrm>
            <a:custGeom>
              <a:avLst/>
              <a:gdLst>
                <a:gd name="T0" fmla="*/ 173 w 176"/>
                <a:gd name="T1" fmla="*/ 20 h 26"/>
                <a:gd name="T2" fmla="*/ 91 w 176"/>
                <a:gd name="T3" fmla="*/ 0 h 26"/>
                <a:gd name="T4" fmla="*/ 2 w 176"/>
                <a:gd name="T5" fmla="*/ 18 h 26"/>
                <a:gd name="T6" fmla="*/ 4 w 176"/>
                <a:gd name="T7" fmla="*/ 23 h 26"/>
                <a:gd name="T8" fmla="*/ 88 w 176"/>
                <a:gd name="T9" fmla="*/ 8 h 26"/>
                <a:gd name="T10" fmla="*/ 171 w 176"/>
                <a:gd name="T11" fmla="*/ 26 h 26"/>
                <a:gd name="T12" fmla="*/ 173 w 176"/>
                <a:gd name="T13" fmla="*/ 2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6" h="26">
                  <a:moveTo>
                    <a:pt x="173" y="20"/>
                  </a:moveTo>
                  <a:cubicBezTo>
                    <a:pt x="151" y="4"/>
                    <a:pt x="117" y="1"/>
                    <a:pt x="91" y="0"/>
                  </a:cubicBezTo>
                  <a:cubicBezTo>
                    <a:pt x="60" y="0"/>
                    <a:pt x="31" y="6"/>
                    <a:pt x="2" y="18"/>
                  </a:cubicBezTo>
                  <a:cubicBezTo>
                    <a:pt x="0" y="19"/>
                    <a:pt x="1" y="24"/>
                    <a:pt x="4" y="23"/>
                  </a:cubicBezTo>
                  <a:cubicBezTo>
                    <a:pt x="31" y="12"/>
                    <a:pt x="59" y="7"/>
                    <a:pt x="88" y="8"/>
                  </a:cubicBezTo>
                  <a:cubicBezTo>
                    <a:pt x="118" y="9"/>
                    <a:pt x="142" y="20"/>
                    <a:pt x="171" y="26"/>
                  </a:cubicBezTo>
                  <a:cubicBezTo>
                    <a:pt x="174" y="26"/>
                    <a:pt x="176" y="22"/>
                    <a:pt x="173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13" name="Freeform 9"/>
            <p:cNvSpPr/>
            <p:nvPr userDrawn="1"/>
          </p:nvSpPr>
          <p:spPr bwMode="auto">
            <a:xfrm>
              <a:off x="324" y="2869"/>
              <a:ext cx="208" cy="40"/>
            </a:xfrm>
            <a:custGeom>
              <a:avLst/>
              <a:gdLst>
                <a:gd name="T0" fmla="*/ 167 w 171"/>
                <a:gd name="T1" fmla="*/ 24 h 33"/>
                <a:gd name="T2" fmla="*/ 3 w 171"/>
                <a:gd name="T3" fmla="*/ 21 h 33"/>
                <a:gd name="T4" fmla="*/ 5 w 171"/>
                <a:gd name="T5" fmla="*/ 26 h 33"/>
                <a:gd name="T6" fmla="*/ 85 w 171"/>
                <a:gd name="T7" fmla="*/ 14 h 33"/>
                <a:gd name="T8" fmla="*/ 164 w 171"/>
                <a:gd name="T9" fmla="*/ 31 h 33"/>
                <a:gd name="T10" fmla="*/ 167 w 171"/>
                <a:gd name="T11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1" h="33">
                  <a:moveTo>
                    <a:pt x="167" y="24"/>
                  </a:moveTo>
                  <a:cubicBezTo>
                    <a:pt x="118" y="0"/>
                    <a:pt x="53" y="0"/>
                    <a:pt x="3" y="21"/>
                  </a:cubicBezTo>
                  <a:cubicBezTo>
                    <a:pt x="0" y="22"/>
                    <a:pt x="2" y="26"/>
                    <a:pt x="5" y="26"/>
                  </a:cubicBezTo>
                  <a:cubicBezTo>
                    <a:pt x="31" y="18"/>
                    <a:pt x="57" y="13"/>
                    <a:pt x="85" y="14"/>
                  </a:cubicBezTo>
                  <a:cubicBezTo>
                    <a:pt x="113" y="15"/>
                    <a:pt x="138" y="22"/>
                    <a:pt x="164" y="31"/>
                  </a:cubicBezTo>
                  <a:cubicBezTo>
                    <a:pt x="168" y="33"/>
                    <a:pt x="171" y="26"/>
                    <a:pt x="167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14" name="Freeform 10"/>
            <p:cNvSpPr/>
            <p:nvPr userDrawn="1"/>
          </p:nvSpPr>
          <p:spPr bwMode="auto">
            <a:xfrm>
              <a:off x="326" y="2915"/>
              <a:ext cx="197" cy="45"/>
            </a:xfrm>
            <a:custGeom>
              <a:avLst/>
              <a:gdLst>
                <a:gd name="T0" fmla="*/ 157 w 162"/>
                <a:gd name="T1" fmla="*/ 29 h 37"/>
                <a:gd name="T2" fmla="*/ 2 w 162"/>
                <a:gd name="T3" fmla="*/ 15 h 37"/>
                <a:gd name="T4" fmla="*/ 3 w 162"/>
                <a:gd name="T5" fmla="*/ 19 h 37"/>
                <a:gd name="T6" fmla="*/ 153 w 162"/>
                <a:gd name="T7" fmla="*/ 35 h 37"/>
                <a:gd name="T8" fmla="*/ 157 w 162"/>
                <a:gd name="T9" fmla="*/ 29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2" h="37">
                  <a:moveTo>
                    <a:pt x="157" y="29"/>
                  </a:moveTo>
                  <a:cubicBezTo>
                    <a:pt x="111" y="2"/>
                    <a:pt x="52" y="0"/>
                    <a:pt x="2" y="15"/>
                  </a:cubicBezTo>
                  <a:cubicBezTo>
                    <a:pt x="0" y="16"/>
                    <a:pt x="1" y="20"/>
                    <a:pt x="3" y="19"/>
                  </a:cubicBezTo>
                  <a:cubicBezTo>
                    <a:pt x="56" y="6"/>
                    <a:pt x="104" y="14"/>
                    <a:pt x="153" y="35"/>
                  </a:cubicBezTo>
                  <a:cubicBezTo>
                    <a:pt x="158" y="37"/>
                    <a:pt x="162" y="31"/>
                    <a:pt x="157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15" name="Freeform 11"/>
            <p:cNvSpPr/>
            <p:nvPr userDrawn="1"/>
          </p:nvSpPr>
          <p:spPr bwMode="auto">
            <a:xfrm>
              <a:off x="615" y="2942"/>
              <a:ext cx="210" cy="47"/>
            </a:xfrm>
            <a:custGeom>
              <a:avLst/>
              <a:gdLst>
                <a:gd name="T0" fmla="*/ 171 w 173"/>
                <a:gd name="T1" fmla="*/ 33 h 39"/>
                <a:gd name="T2" fmla="*/ 110 w 173"/>
                <a:gd name="T3" fmla="*/ 9 h 39"/>
                <a:gd name="T4" fmla="*/ 2 w 173"/>
                <a:gd name="T5" fmla="*/ 25 h 39"/>
                <a:gd name="T6" fmla="*/ 2 w 173"/>
                <a:gd name="T7" fmla="*/ 28 h 39"/>
                <a:gd name="T8" fmla="*/ 166 w 173"/>
                <a:gd name="T9" fmla="*/ 37 h 39"/>
                <a:gd name="T10" fmla="*/ 171 w 173"/>
                <a:gd name="T11" fmla="*/ 33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3" h="39">
                  <a:moveTo>
                    <a:pt x="171" y="33"/>
                  </a:moveTo>
                  <a:cubicBezTo>
                    <a:pt x="159" y="12"/>
                    <a:pt x="131" y="9"/>
                    <a:pt x="110" y="9"/>
                  </a:cubicBezTo>
                  <a:cubicBezTo>
                    <a:pt x="75" y="9"/>
                    <a:pt x="34" y="12"/>
                    <a:pt x="2" y="25"/>
                  </a:cubicBezTo>
                  <a:cubicBezTo>
                    <a:pt x="0" y="25"/>
                    <a:pt x="0" y="28"/>
                    <a:pt x="2" y="28"/>
                  </a:cubicBezTo>
                  <a:cubicBezTo>
                    <a:pt x="55" y="23"/>
                    <a:pt x="121" y="0"/>
                    <a:pt x="166" y="37"/>
                  </a:cubicBezTo>
                  <a:cubicBezTo>
                    <a:pt x="169" y="39"/>
                    <a:pt x="173" y="36"/>
                    <a:pt x="171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16" name="Freeform 12"/>
            <p:cNvSpPr/>
            <p:nvPr userDrawn="1"/>
          </p:nvSpPr>
          <p:spPr bwMode="auto">
            <a:xfrm>
              <a:off x="626" y="2881"/>
              <a:ext cx="235" cy="52"/>
            </a:xfrm>
            <a:custGeom>
              <a:avLst/>
              <a:gdLst>
                <a:gd name="T0" fmla="*/ 191 w 193"/>
                <a:gd name="T1" fmla="*/ 36 h 43"/>
                <a:gd name="T2" fmla="*/ 4 w 193"/>
                <a:gd name="T3" fmla="*/ 28 h 43"/>
                <a:gd name="T4" fmla="*/ 5 w 193"/>
                <a:gd name="T5" fmla="*/ 33 h 43"/>
                <a:gd name="T6" fmla="*/ 99 w 193"/>
                <a:gd name="T7" fmla="*/ 22 h 43"/>
                <a:gd name="T8" fmla="*/ 188 w 193"/>
                <a:gd name="T9" fmla="*/ 42 h 43"/>
                <a:gd name="T10" fmla="*/ 191 w 193"/>
                <a:gd name="T11" fmla="*/ 36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3" h="43">
                  <a:moveTo>
                    <a:pt x="191" y="36"/>
                  </a:moveTo>
                  <a:cubicBezTo>
                    <a:pt x="138" y="0"/>
                    <a:pt x="62" y="15"/>
                    <a:pt x="4" y="28"/>
                  </a:cubicBezTo>
                  <a:cubicBezTo>
                    <a:pt x="0" y="29"/>
                    <a:pt x="2" y="34"/>
                    <a:pt x="5" y="33"/>
                  </a:cubicBezTo>
                  <a:cubicBezTo>
                    <a:pt x="36" y="27"/>
                    <a:pt x="68" y="22"/>
                    <a:pt x="99" y="22"/>
                  </a:cubicBezTo>
                  <a:cubicBezTo>
                    <a:pt x="132" y="22"/>
                    <a:pt x="159" y="30"/>
                    <a:pt x="188" y="42"/>
                  </a:cubicBezTo>
                  <a:cubicBezTo>
                    <a:pt x="192" y="43"/>
                    <a:pt x="193" y="38"/>
                    <a:pt x="19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17" name="Freeform 13"/>
            <p:cNvSpPr/>
            <p:nvPr userDrawn="1"/>
          </p:nvSpPr>
          <p:spPr bwMode="auto">
            <a:xfrm>
              <a:off x="630" y="2803"/>
              <a:ext cx="225" cy="50"/>
            </a:xfrm>
            <a:custGeom>
              <a:avLst/>
              <a:gdLst>
                <a:gd name="T0" fmla="*/ 182 w 184"/>
                <a:gd name="T1" fmla="*/ 35 h 41"/>
                <a:gd name="T2" fmla="*/ 3 w 184"/>
                <a:gd name="T3" fmla="*/ 35 h 41"/>
                <a:gd name="T4" fmla="*/ 5 w 184"/>
                <a:gd name="T5" fmla="*/ 39 h 41"/>
                <a:gd name="T6" fmla="*/ 95 w 184"/>
                <a:gd name="T7" fmla="*/ 21 h 41"/>
                <a:gd name="T8" fmla="*/ 180 w 184"/>
                <a:gd name="T9" fmla="*/ 40 h 41"/>
                <a:gd name="T10" fmla="*/ 182 w 184"/>
                <a:gd name="T11" fmla="*/ 35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4" h="41">
                  <a:moveTo>
                    <a:pt x="182" y="35"/>
                  </a:moveTo>
                  <a:cubicBezTo>
                    <a:pt x="132" y="0"/>
                    <a:pt x="54" y="10"/>
                    <a:pt x="3" y="35"/>
                  </a:cubicBezTo>
                  <a:cubicBezTo>
                    <a:pt x="0" y="37"/>
                    <a:pt x="2" y="40"/>
                    <a:pt x="5" y="39"/>
                  </a:cubicBezTo>
                  <a:cubicBezTo>
                    <a:pt x="34" y="27"/>
                    <a:pt x="64" y="20"/>
                    <a:pt x="95" y="21"/>
                  </a:cubicBezTo>
                  <a:cubicBezTo>
                    <a:pt x="126" y="21"/>
                    <a:pt x="151" y="32"/>
                    <a:pt x="180" y="40"/>
                  </a:cubicBezTo>
                  <a:cubicBezTo>
                    <a:pt x="183" y="41"/>
                    <a:pt x="184" y="36"/>
                    <a:pt x="182" y="3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18" name="Freeform 14"/>
            <p:cNvSpPr/>
            <p:nvPr userDrawn="1"/>
          </p:nvSpPr>
          <p:spPr bwMode="auto">
            <a:xfrm>
              <a:off x="618" y="2745"/>
              <a:ext cx="221" cy="45"/>
            </a:xfrm>
            <a:custGeom>
              <a:avLst/>
              <a:gdLst>
                <a:gd name="T0" fmla="*/ 178 w 181"/>
                <a:gd name="T1" fmla="*/ 24 h 37"/>
                <a:gd name="T2" fmla="*/ 2 w 181"/>
                <a:gd name="T3" fmla="*/ 33 h 37"/>
                <a:gd name="T4" fmla="*/ 4 w 181"/>
                <a:gd name="T5" fmla="*/ 36 h 37"/>
                <a:gd name="T6" fmla="*/ 89 w 181"/>
                <a:gd name="T7" fmla="*/ 18 h 37"/>
                <a:gd name="T8" fmla="*/ 176 w 181"/>
                <a:gd name="T9" fmla="*/ 29 h 37"/>
                <a:gd name="T10" fmla="*/ 178 w 181"/>
                <a:gd name="T11" fmla="*/ 24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1" h="37">
                  <a:moveTo>
                    <a:pt x="178" y="24"/>
                  </a:moveTo>
                  <a:cubicBezTo>
                    <a:pt x="124" y="0"/>
                    <a:pt x="54" y="9"/>
                    <a:pt x="2" y="33"/>
                  </a:cubicBezTo>
                  <a:cubicBezTo>
                    <a:pt x="0" y="34"/>
                    <a:pt x="2" y="37"/>
                    <a:pt x="4" y="36"/>
                  </a:cubicBezTo>
                  <a:cubicBezTo>
                    <a:pt x="31" y="26"/>
                    <a:pt x="59" y="19"/>
                    <a:pt x="89" y="18"/>
                  </a:cubicBezTo>
                  <a:cubicBezTo>
                    <a:pt x="119" y="17"/>
                    <a:pt x="147" y="24"/>
                    <a:pt x="176" y="29"/>
                  </a:cubicBezTo>
                  <a:cubicBezTo>
                    <a:pt x="179" y="30"/>
                    <a:pt x="181" y="25"/>
                    <a:pt x="178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19" name="Freeform 15"/>
            <p:cNvSpPr/>
            <p:nvPr userDrawn="1"/>
          </p:nvSpPr>
          <p:spPr bwMode="auto">
            <a:xfrm>
              <a:off x="619" y="2678"/>
              <a:ext cx="215" cy="40"/>
            </a:xfrm>
            <a:custGeom>
              <a:avLst/>
              <a:gdLst>
                <a:gd name="T0" fmla="*/ 172 w 176"/>
                <a:gd name="T1" fmla="*/ 13 h 33"/>
                <a:gd name="T2" fmla="*/ 91 w 176"/>
                <a:gd name="T3" fmla="*/ 3 h 33"/>
                <a:gd name="T4" fmla="*/ 4 w 176"/>
                <a:gd name="T5" fmla="*/ 26 h 33"/>
                <a:gd name="T6" fmla="*/ 5 w 176"/>
                <a:gd name="T7" fmla="*/ 32 h 33"/>
                <a:gd name="T8" fmla="*/ 88 w 176"/>
                <a:gd name="T9" fmla="*/ 11 h 33"/>
                <a:gd name="T10" fmla="*/ 169 w 176"/>
                <a:gd name="T11" fmla="*/ 20 h 33"/>
                <a:gd name="T12" fmla="*/ 172 w 176"/>
                <a:gd name="T13" fmla="*/ 1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6" h="33">
                  <a:moveTo>
                    <a:pt x="172" y="13"/>
                  </a:moveTo>
                  <a:cubicBezTo>
                    <a:pt x="147" y="3"/>
                    <a:pt x="118" y="0"/>
                    <a:pt x="91" y="3"/>
                  </a:cubicBezTo>
                  <a:cubicBezTo>
                    <a:pt x="61" y="6"/>
                    <a:pt x="34" y="19"/>
                    <a:pt x="4" y="26"/>
                  </a:cubicBezTo>
                  <a:cubicBezTo>
                    <a:pt x="0" y="27"/>
                    <a:pt x="2" y="33"/>
                    <a:pt x="5" y="32"/>
                  </a:cubicBezTo>
                  <a:cubicBezTo>
                    <a:pt x="33" y="26"/>
                    <a:pt x="59" y="14"/>
                    <a:pt x="88" y="11"/>
                  </a:cubicBezTo>
                  <a:cubicBezTo>
                    <a:pt x="116" y="8"/>
                    <a:pt x="142" y="13"/>
                    <a:pt x="169" y="20"/>
                  </a:cubicBezTo>
                  <a:cubicBezTo>
                    <a:pt x="173" y="21"/>
                    <a:pt x="176" y="15"/>
                    <a:pt x="172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20" name="Freeform 16"/>
            <p:cNvSpPr/>
            <p:nvPr userDrawn="1"/>
          </p:nvSpPr>
          <p:spPr bwMode="auto">
            <a:xfrm>
              <a:off x="602" y="2592"/>
              <a:ext cx="212" cy="67"/>
            </a:xfrm>
            <a:custGeom>
              <a:avLst/>
              <a:gdLst>
                <a:gd name="T0" fmla="*/ 169 w 174"/>
                <a:gd name="T1" fmla="*/ 14 h 55"/>
                <a:gd name="T2" fmla="*/ 2 w 174"/>
                <a:gd name="T3" fmla="*/ 50 h 55"/>
                <a:gd name="T4" fmla="*/ 5 w 174"/>
                <a:gd name="T5" fmla="*/ 54 h 55"/>
                <a:gd name="T6" fmla="*/ 167 w 174"/>
                <a:gd name="T7" fmla="*/ 22 h 55"/>
                <a:gd name="T8" fmla="*/ 169 w 174"/>
                <a:gd name="T9" fmla="*/ 14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4" h="55">
                  <a:moveTo>
                    <a:pt x="169" y="14"/>
                  </a:moveTo>
                  <a:cubicBezTo>
                    <a:pt x="110" y="0"/>
                    <a:pt x="50" y="13"/>
                    <a:pt x="2" y="50"/>
                  </a:cubicBezTo>
                  <a:cubicBezTo>
                    <a:pt x="0" y="52"/>
                    <a:pt x="3" y="55"/>
                    <a:pt x="5" y="54"/>
                  </a:cubicBezTo>
                  <a:cubicBezTo>
                    <a:pt x="52" y="20"/>
                    <a:pt x="110" y="8"/>
                    <a:pt x="167" y="22"/>
                  </a:cubicBezTo>
                  <a:cubicBezTo>
                    <a:pt x="172" y="23"/>
                    <a:pt x="174" y="15"/>
                    <a:pt x="169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21" name="Freeform 17"/>
            <p:cNvSpPr>
              <a:spLocks noEditPoints="1"/>
            </p:cNvSpPr>
            <p:nvPr userDrawn="1"/>
          </p:nvSpPr>
          <p:spPr bwMode="auto">
            <a:xfrm>
              <a:off x="188" y="2156"/>
              <a:ext cx="780" cy="991"/>
            </a:xfrm>
            <a:custGeom>
              <a:avLst/>
              <a:gdLst>
                <a:gd name="T0" fmla="*/ 588 w 640"/>
                <a:gd name="T1" fmla="*/ 380 h 815"/>
                <a:gd name="T2" fmla="*/ 573 w 640"/>
                <a:gd name="T3" fmla="*/ 349 h 815"/>
                <a:gd name="T4" fmla="*/ 336 w 640"/>
                <a:gd name="T5" fmla="*/ 374 h 815"/>
                <a:gd name="T6" fmla="*/ 325 w 640"/>
                <a:gd name="T7" fmla="*/ 395 h 815"/>
                <a:gd name="T8" fmla="*/ 505 w 640"/>
                <a:gd name="T9" fmla="*/ 333 h 815"/>
                <a:gd name="T10" fmla="*/ 569 w 640"/>
                <a:gd name="T11" fmla="*/ 731 h 815"/>
                <a:gd name="T12" fmla="*/ 242 w 640"/>
                <a:gd name="T13" fmla="*/ 351 h 815"/>
                <a:gd name="T14" fmla="*/ 423 w 640"/>
                <a:gd name="T15" fmla="*/ 320 h 815"/>
                <a:gd name="T16" fmla="*/ 434 w 640"/>
                <a:gd name="T17" fmla="*/ 271 h 815"/>
                <a:gd name="T18" fmla="*/ 475 w 640"/>
                <a:gd name="T19" fmla="*/ 209 h 815"/>
                <a:gd name="T20" fmla="*/ 549 w 640"/>
                <a:gd name="T21" fmla="*/ 78 h 815"/>
                <a:gd name="T22" fmla="*/ 422 w 640"/>
                <a:gd name="T23" fmla="*/ 17 h 815"/>
                <a:gd name="T24" fmla="*/ 189 w 640"/>
                <a:gd name="T25" fmla="*/ 96 h 815"/>
                <a:gd name="T26" fmla="*/ 156 w 640"/>
                <a:gd name="T27" fmla="*/ 166 h 815"/>
                <a:gd name="T28" fmla="*/ 123 w 640"/>
                <a:gd name="T29" fmla="*/ 137 h 815"/>
                <a:gd name="T30" fmla="*/ 86 w 640"/>
                <a:gd name="T31" fmla="*/ 130 h 815"/>
                <a:gd name="T32" fmla="*/ 118 w 640"/>
                <a:gd name="T33" fmla="*/ 154 h 815"/>
                <a:gd name="T34" fmla="*/ 147 w 640"/>
                <a:gd name="T35" fmla="*/ 227 h 815"/>
                <a:gd name="T36" fmla="*/ 253 w 640"/>
                <a:gd name="T37" fmla="*/ 298 h 815"/>
                <a:gd name="T38" fmla="*/ 58 w 640"/>
                <a:gd name="T39" fmla="*/ 377 h 815"/>
                <a:gd name="T40" fmla="*/ 12 w 640"/>
                <a:gd name="T41" fmla="*/ 799 h 815"/>
                <a:gd name="T42" fmla="*/ 318 w 640"/>
                <a:gd name="T43" fmla="*/ 733 h 815"/>
                <a:gd name="T44" fmla="*/ 635 w 640"/>
                <a:gd name="T45" fmla="*/ 809 h 815"/>
                <a:gd name="T46" fmla="*/ 460 w 640"/>
                <a:gd name="T47" fmla="*/ 242 h 815"/>
                <a:gd name="T48" fmla="*/ 417 w 640"/>
                <a:gd name="T49" fmla="*/ 32 h 815"/>
                <a:gd name="T50" fmla="*/ 506 w 640"/>
                <a:gd name="T51" fmla="*/ 53 h 815"/>
                <a:gd name="T52" fmla="*/ 532 w 640"/>
                <a:gd name="T53" fmla="*/ 79 h 815"/>
                <a:gd name="T54" fmla="*/ 517 w 640"/>
                <a:gd name="T55" fmla="*/ 144 h 815"/>
                <a:gd name="T56" fmla="*/ 416 w 640"/>
                <a:gd name="T57" fmla="*/ 55 h 815"/>
                <a:gd name="T58" fmla="*/ 383 w 640"/>
                <a:gd name="T59" fmla="*/ 51 h 815"/>
                <a:gd name="T60" fmla="*/ 186 w 640"/>
                <a:gd name="T61" fmla="*/ 103 h 815"/>
                <a:gd name="T62" fmla="*/ 156 w 640"/>
                <a:gd name="T63" fmla="*/ 226 h 815"/>
                <a:gd name="T64" fmla="*/ 239 w 640"/>
                <a:gd name="T65" fmla="*/ 281 h 815"/>
                <a:gd name="T66" fmla="*/ 183 w 640"/>
                <a:gd name="T67" fmla="*/ 151 h 815"/>
                <a:gd name="T68" fmla="*/ 391 w 640"/>
                <a:gd name="T69" fmla="*/ 54 h 815"/>
                <a:gd name="T70" fmla="*/ 360 w 640"/>
                <a:gd name="T71" fmla="*/ 291 h 815"/>
                <a:gd name="T72" fmla="*/ 20 w 640"/>
                <a:gd name="T73" fmla="*/ 470 h 815"/>
                <a:gd name="T74" fmla="*/ 38 w 640"/>
                <a:gd name="T75" fmla="*/ 540 h 815"/>
                <a:gd name="T76" fmla="*/ 308 w 640"/>
                <a:gd name="T77" fmla="*/ 727 h 815"/>
                <a:gd name="T78" fmla="*/ 192 w 640"/>
                <a:gd name="T79" fmla="*/ 681 h 815"/>
                <a:gd name="T80" fmla="*/ 195 w 640"/>
                <a:gd name="T81" fmla="*/ 694 h 815"/>
                <a:gd name="T82" fmla="*/ 47 w 640"/>
                <a:gd name="T83" fmla="*/ 481 h 815"/>
                <a:gd name="T84" fmla="*/ 74 w 640"/>
                <a:gd name="T85" fmla="*/ 636 h 815"/>
                <a:gd name="T86" fmla="*/ 86 w 640"/>
                <a:gd name="T87" fmla="*/ 551 h 815"/>
                <a:gd name="T88" fmla="*/ 69 w 640"/>
                <a:gd name="T89" fmla="*/ 376 h 815"/>
                <a:gd name="T90" fmla="*/ 315 w 640"/>
                <a:gd name="T91" fmla="*/ 719 h 815"/>
                <a:gd name="T92" fmla="*/ 578 w 640"/>
                <a:gd name="T93" fmla="*/ 735 h 815"/>
                <a:gd name="T94" fmla="*/ 571 w 640"/>
                <a:gd name="T95" fmla="*/ 465 h 815"/>
                <a:gd name="T96" fmla="*/ 443 w 640"/>
                <a:gd name="T97" fmla="*/ 704 h 815"/>
                <a:gd name="T98" fmla="*/ 605 w 640"/>
                <a:gd name="T99" fmla="*/ 769 h 815"/>
                <a:gd name="T100" fmla="*/ 597 w 640"/>
                <a:gd name="T101" fmla="*/ 482 h 8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40" h="815">
                  <a:moveTo>
                    <a:pt x="610" y="555"/>
                  </a:moveTo>
                  <a:cubicBezTo>
                    <a:pt x="606" y="514"/>
                    <a:pt x="607" y="475"/>
                    <a:pt x="610" y="434"/>
                  </a:cubicBezTo>
                  <a:cubicBezTo>
                    <a:pt x="612" y="414"/>
                    <a:pt x="611" y="388"/>
                    <a:pt x="589" y="380"/>
                  </a:cubicBezTo>
                  <a:cubicBezTo>
                    <a:pt x="588" y="380"/>
                    <a:pt x="588" y="380"/>
                    <a:pt x="588" y="380"/>
                  </a:cubicBezTo>
                  <a:cubicBezTo>
                    <a:pt x="586" y="372"/>
                    <a:pt x="583" y="365"/>
                    <a:pt x="578" y="358"/>
                  </a:cubicBezTo>
                  <a:cubicBezTo>
                    <a:pt x="577" y="356"/>
                    <a:pt x="575" y="356"/>
                    <a:pt x="573" y="356"/>
                  </a:cubicBezTo>
                  <a:cubicBezTo>
                    <a:pt x="574" y="355"/>
                    <a:pt x="574" y="354"/>
                    <a:pt x="574" y="353"/>
                  </a:cubicBezTo>
                  <a:cubicBezTo>
                    <a:pt x="574" y="351"/>
                    <a:pt x="573" y="350"/>
                    <a:pt x="573" y="349"/>
                  </a:cubicBezTo>
                  <a:cubicBezTo>
                    <a:pt x="572" y="349"/>
                    <a:pt x="572" y="348"/>
                    <a:pt x="572" y="348"/>
                  </a:cubicBezTo>
                  <a:cubicBezTo>
                    <a:pt x="540" y="316"/>
                    <a:pt x="482" y="315"/>
                    <a:pt x="442" y="324"/>
                  </a:cubicBezTo>
                  <a:cubicBezTo>
                    <a:pt x="417" y="330"/>
                    <a:pt x="393" y="340"/>
                    <a:pt x="371" y="352"/>
                  </a:cubicBezTo>
                  <a:cubicBezTo>
                    <a:pt x="359" y="359"/>
                    <a:pt x="347" y="366"/>
                    <a:pt x="336" y="374"/>
                  </a:cubicBezTo>
                  <a:cubicBezTo>
                    <a:pt x="328" y="379"/>
                    <a:pt x="320" y="382"/>
                    <a:pt x="319" y="391"/>
                  </a:cubicBezTo>
                  <a:cubicBezTo>
                    <a:pt x="318" y="393"/>
                    <a:pt x="319" y="395"/>
                    <a:pt x="321" y="396"/>
                  </a:cubicBezTo>
                  <a:cubicBezTo>
                    <a:pt x="323" y="396"/>
                    <a:pt x="323" y="396"/>
                    <a:pt x="323" y="396"/>
                  </a:cubicBezTo>
                  <a:cubicBezTo>
                    <a:pt x="324" y="397"/>
                    <a:pt x="325" y="396"/>
                    <a:pt x="325" y="395"/>
                  </a:cubicBezTo>
                  <a:cubicBezTo>
                    <a:pt x="327" y="388"/>
                    <a:pt x="343" y="381"/>
                    <a:pt x="350" y="377"/>
                  </a:cubicBezTo>
                  <a:cubicBezTo>
                    <a:pt x="359" y="372"/>
                    <a:pt x="368" y="367"/>
                    <a:pt x="377" y="362"/>
                  </a:cubicBezTo>
                  <a:cubicBezTo>
                    <a:pt x="397" y="352"/>
                    <a:pt x="419" y="343"/>
                    <a:pt x="442" y="337"/>
                  </a:cubicBezTo>
                  <a:cubicBezTo>
                    <a:pt x="462" y="332"/>
                    <a:pt x="484" y="331"/>
                    <a:pt x="505" y="333"/>
                  </a:cubicBezTo>
                  <a:cubicBezTo>
                    <a:pt x="526" y="336"/>
                    <a:pt x="543" y="345"/>
                    <a:pt x="563" y="354"/>
                  </a:cubicBezTo>
                  <a:cubicBezTo>
                    <a:pt x="555" y="417"/>
                    <a:pt x="553" y="482"/>
                    <a:pt x="557" y="546"/>
                  </a:cubicBezTo>
                  <a:cubicBezTo>
                    <a:pt x="560" y="608"/>
                    <a:pt x="577" y="672"/>
                    <a:pt x="570" y="734"/>
                  </a:cubicBezTo>
                  <a:cubicBezTo>
                    <a:pt x="570" y="733"/>
                    <a:pt x="569" y="732"/>
                    <a:pt x="569" y="731"/>
                  </a:cubicBezTo>
                  <a:cubicBezTo>
                    <a:pt x="502" y="676"/>
                    <a:pt x="394" y="681"/>
                    <a:pt x="324" y="725"/>
                  </a:cubicBezTo>
                  <a:cubicBezTo>
                    <a:pt x="329" y="617"/>
                    <a:pt x="336" y="506"/>
                    <a:pt x="318" y="399"/>
                  </a:cubicBezTo>
                  <a:cubicBezTo>
                    <a:pt x="319" y="398"/>
                    <a:pt x="320" y="396"/>
                    <a:pt x="319" y="395"/>
                  </a:cubicBezTo>
                  <a:cubicBezTo>
                    <a:pt x="298" y="374"/>
                    <a:pt x="271" y="359"/>
                    <a:pt x="242" y="351"/>
                  </a:cubicBezTo>
                  <a:cubicBezTo>
                    <a:pt x="250" y="335"/>
                    <a:pt x="256" y="318"/>
                    <a:pt x="259" y="300"/>
                  </a:cubicBezTo>
                  <a:cubicBezTo>
                    <a:pt x="306" y="313"/>
                    <a:pt x="362" y="309"/>
                    <a:pt x="406" y="287"/>
                  </a:cubicBezTo>
                  <a:cubicBezTo>
                    <a:pt x="408" y="293"/>
                    <a:pt x="411" y="298"/>
                    <a:pt x="414" y="304"/>
                  </a:cubicBezTo>
                  <a:cubicBezTo>
                    <a:pt x="416" y="310"/>
                    <a:pt x="418" y="316"/>
                    <a:pt x="423" y="320"/>
                  </a:cubicBezTo>
                  <a:cubicBezTo>
                    <a:pt x="426" y="323"/>
                    <a:pt x="430" y="320"/>
                    <a:pt x="429" y="317"/>
                  </a:cubicBezTo>
                  <a:cubicBezTo>
                    <a:pt x="429" y="311"/>
                    <a:pt x="425" y="306"/>
                    <a:pt x="422" y="301"/>
                  </a:cubicBezTo>
                  <a:cubicBezTo>
                    <a:pt x="419" y="295"/>
                    <a:pt x="416" y="289"/>
                    <a:pt x="412" y="284"/>
                  </a:cubicBezTo>
                  <a:cubicBezTo>
                    <a:pt x="420" y="280"/>
                    <a:pt x="427" y="276"/>
                    <a:pt x="434" y="271"/>
                  </a:cubicBezTo>
                  <a:cubicBezTo>
                    <a:pt x="442" y="264"/>
                    <a:pt x="450" y="256"/>
                    <a:pt x="456" y="247"/>
                  </a:cubicBezTo>
                  <a:cubicBezTo>
                    <a:pt x="472" y="253"/>
                    <a:pt x="494" y="252"/>
                    <a:pt x="499" y="231"/>
                  </a:cubicBezTo>
                  <a:cubicBezTo>
                    <a:pt x="500" y="223"/>
                    <a:pt x="497" y="216"/>
                    <a:pt x="490" y="211"/>
                  </a:cubicBezTo>
                  <a:cubicBezTo>
                    <a:pt x="486" y="208"/>
                    <a:pt x="480" y="207"/>
                    <a:pt x="475" y="209"/>
                  </a:cubicBezTo>
                  <a:cubicBezTo>
                    <a:pt x="480" y="190"/>
                    <a:pt x="481" y="170"/>
                    <a:pt x="478" y="151"/>
                  </a:cubicBezTo>
                  <a:cubicBezTo>
                    <a:pt x="491" y="165"/>
                    <a:pt x="516" y="163"/>
                    <a:pt x="527" y="148"/>
                  </a:cubicBezTo>
                  <a:cubicBezTo>
                    <a:pt x="538" y="134"/>
                    <a:pt x="535" y="116"/>
                    <a:pt x="524" y="105"/>
                  </a:cubicBezTo>
                  <a:cubicBezTo>
                    <a:pt x="537" y="101"/>
                    <a:pt x="551" y="94"/>
                    <a:pt x="549" y="78"/>
                  </a:cubicBezTo>
                  <a:cubicBezTo>
                    <a:pt x="547" y="61"/>
                    <a:pt x="529" y="56"/>
                    <a:pt x="514" y="55"/>
                  </a:cubicBezTo>
                  <a:cubicBezTo>
                    <a:pt x="525" y="44"/>
                    <a:pt x="520" y="22"/>
                    <a:pt x="507" y="13"/>
                  </a:cubicBezTo>
                  <a:cubicBezTo>
                    <a:pt x="489" y="0"/>
                    <a:pt x="467" y="10"/>
                    <a:pt x="455" y="26"/>
                  </a:cubicBezTo>
                  <a:cubicBezTo>
                    <a:pt x="448" y="16"/>
                    <a:pt x="434" y="11"/>
                    <a:pt x="422" y="17"/>
                  </a:cubicBezTo>
                  <a:cubicBezTo>
                    <a:pt x="410" y="24"/>
                    <a:pt x="406" y="38"/>
                    <a:pt x="409" y="50"/>
                  </a:cubicBezTo>
                  <a:cubicBezTo>
                    <a:pt x="377" y="31"/>
                    <a:pt x="339" y="21"/>
                    <a:pt x="305" y="29"/>
                  </a:cubicBezTo>
                  <a:cubicBezTo>
                    <a:pt x="305" y="29"/>
                    <a:pt x="305" y="30"/>
                    <a:pt x="305" y="30"/>
                  </a:cubicBezTo>
                  <a:cubicBezTo>
                    <a:pt x="251" y="22"/>
                    <a:pt x="211" y="53"/>
                    <a:pt x="189" y="96"/>
                  </a:cubicBezTo>
                  <a:cubicBezTo>
                    <a:pt x="177" y="84"/>
                    <a:pt x="154" y="88"/>
                    <a:pt x="149" y="106"/>
                  </a:cubicBezTo>
                  <a:cubicBezTo>
                    <a:pt x="144" y="123"/>
                    <a:pt x="161" y="138"/>
                    <a:pt x="176" y="132"/>
                  </a:cubicBezTo>
                  <a:cubicBezTo>
                    <a:pt x="173" y="141"/>
                    <a:pt x="172" y="151"/>
                    <a:pt x="171" y="160"/>
                  </a:cubicBezTo>
                  <a:cubicBezTo>
                    <a:pt x="166" y="163"/>
                    <a:pt x="161" y="165"/>
                    <a:pt x="156" y="166"/>
                  </a:cubicBezTo>
                  <a:cubicBezTo>
                    <a:pt x="144" y="168"/>
                    <a:pt x="120" y="160"/>
                    <a:pt x="128" y="146"/>
                  </a:cubicBezTo>
                  <a:cubicBezTo>
                    <a:pt x="130" y="145"/>
                    <a:pt x="131" y="143"/>
                    <a:pt x="131" y="142"/>
                  </a:cubicBezTo>
                  <a:cubicBezTo>
                    <a:pt x="134" y="137"/>
                    <a:pt x="127" y="131"/>
                    <a:pt x="124" y="136"/>
                  </a:cubicBezTo>
                  <a:cubicBezTo>
                    <a:pt x="124" y="136"/>
                    <a:pt x="123" y="136"/>
                    <a:pt x="123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2" y="138"/>
                    <a:pt x="122" y="139"/>
                    <a:pt x="121" y="140"/>
                  </a:cubicBezTo>
                  <a:cubicBezTo>
                    <a:pt x="111" y="152"/>
                    <a:pt x="88" y="149"/>
                    <a:pt x="86" y="130"/>
                  </a:cubicBezTo>
                  <a:cubicBezTo>
                    <a:pt x="84" y="116"/>
                    <a:pt x="94" y="105"/>
                    <a:pt x="106" y="100"/>
                  </a:cubicBezTo>
                  <a:cubicBezTo>
                    <a:pt x="108" y="99"/>
                    <a:pt x="107" y="96"/>
                    <a:pt x="104" y="96"/>
                  </a:cubicBezTo>
                  <a:cubicBezTo>
                    <a:pt x="83" y="101"/>
                    <a:pt x="67" y="125"/>
                    <a:pt x="82" y="146"/>
                  </a:cubicBezTo>
                  <a:cubicBezTo>
                    <a:pt x="91" y="157"/>
                    <a:pt x="106" y="159"/>
                    <a:pt x="118" y="154"/>
                  </a:cubicBezTo>
                  <a:cubicBezTo>
                    <a:pt x="119" y="162"/>
                    <a:pt x="124" y="169"/>
                    <a:pt x="133" y="174"/>
                  </a:cubicBezTo>
                  <a:cubicBezTo>
                    <a:pt x="142" y="178"/>
                    <a:pt x="158" y="178"/>
                    <a:pt x="170" y="172"/>
                  </a:cubicBezTo>
                  <a:cubicBezTo>
                    <a:pt x="170" y="182"/>
                    <a:pt x="171" y="192"/>
                    <a:pt x="172" y="202"/>
                  </a:cubicBezTo>
                  <a:cubicBezTo>
                    <a:pt x="158" y="198"/>
                    <a:pt x="143" y="210"/>
                    <a:pt x="147" y="227"/>
                  </a:cubicBezTo>
                  <a:cubicBezTo>
                    <a:pt x="148" y="236"/>
                    <a:pt x="155" y="243"/>
                    <a:pt x="165" y="244"/>
                  </a:cubicBezTo>
                  <a:cubicBezTo>
                    <a:pt x="172" y="245"/>
                    <a:pt x="179" y="243"/>
                    <a:pt x="184" y="238"/>
                  </a:cubicBezTo>
                  <a:cubicBezTo>
                    <a:pt x="195" y="262"/>
                    <a:pt x="213" y="281"/>
                    <a:pt x="239" y="293"/>
                  </a:cubicBezTo>
                  <a:cubicBezTo>
                    <a:pt x="243" y="295"/>
                    <a:pt x="248" y="297"/>
                    <a:pt x="253" y="298"/>
                  </a:cubicBezTo>
                  <a:cubicBezTo>
                    <a:pt x="246" y="315"/>
                    <a:pt x="240" y="332"/>
                    <a:pt x="232" y="348"/>
                  </a:cubicBezTo>
                  <a:cubicBezTo>
                    <a:pt x="176" y="334"/>
                    <a:pt x="112" y="340"/>
                    <a:pt x="64" y="365"/>
                  </a:cubicBezTo>
                  <a:cubicBezTo>
                    <a:pt x="61" y="367"/>
                    <a:pt x="61" y="370"/>
                    <a:pt x="62" y="372"/>
                  </a:cubicBezTo>
                  <a:cubicBezTo>
                    <a:pt x="60" y="372"/>
                    <a:pt x="58" y="374"/>
                    <a:pt x="58" y="377"/>
                  </a:cubicBezTo>
                  <a:cubicBezTo>
                    <a:pt x="57" y="378"/>
                    <a:pt x="57" y="379"/>
                    <a:pt x="57" y="381"/>
                  </a:cubicBezTo>
                  <a:cubicBezTo>
                    <a:pt x="37" y="384"/>
                    <a:pt x="18" y="393"/>
                    <a:pt x="14" y="417"/>
                  </a:cubicBezTo>
                  <a:cubicBezTo>
                    <a:pt x="8" y="457"/>
                    <a:pt x="7" y="500"/>
                    <a:pt x="5" y="540"/>
                  </a:cubicBezTo>
                  <a:cubicBezTo>
                    <a:pt x="0" y="627"/>
                    <a:pt x="0" y="713"/>
                    <a:pt x="12" y="799"/>
                  </a:cubicBezTo>
                  <a:cubicBezTo>
                    <a:pt x="13" y="802"/>
                    <a:pt x="17" y="803"/>
                    <a:pt x="19" y="802"/>
                  </a:cubicBezTo>
                  <a:cubicBezTo>
                    <a:pt x="110" y="755"/>
                    <a:pt x="211" y="733"/>
                    <a:pt x="313" y="737"/>
                  </a:cubicBezTo>
                  <a:cubicBezTo>
                    <a:pt x="316" y="737"/>
                    <a:pt x="317" y="735"/>
                    <a:pt x="318" y="733"/>
                  </a:cubicBezTo>
                  <a:cubicBezTo>
                    <a:pt x="318" y="733"/>
                    <a:pt x="318" y="733"/>
                    <a:pt x="318" y="733"/>
                  </a:cubicBezTo>
                  <a:cubicBezTo>
                    <a:pt x="319" y="734"/>
                    <a:pt x="321" y="735"/>
                    <a:pt x="323" y="734"/>
                  </a:cubicBezTo>
                  <a:cubicBezTo>
                    <a:pt x="323" y="734"/>
                    <a:pt x="323" y="734"/>
                    <a:pt x="323" y="734"/>
                  </a:cubicBezTo>
                  <a:cubicBezTo>
                    <a:pt x="429" y="745"/>
                    <a:pt x="530" y="768"/>
                    <a:pt x="628" y="813"/>
                  </a:cubicBezTo>
                  <a:cubicBezTo>
                    <a:pt x="631" y="815"/>
                    <a:pt x="635" y="813"/>
                    <a:pt x="635" y="809"/>
                  </a:cubicBezTo>
                  <a:cubicBezTo>
                    <a:pt x="640" y="723"/>
                    <a:pt x="619" y="640"/>
                    <a:pt x="610" y="555"/>
                  </a:cubicBezTo>
                  <a:close/>
                  <a:moveTo>
                    <a:pt x="486" y="220"/>
                  </a:moveTo>
                  <a:cubicBezTo>
                    <a:pt x="490" y="224"/>
                    <a:pt x="489" y="230"/>
                    <a:pt x="486" y="235"/>
                  </a:cubicBezTo>
                  <a:cubicBezTo>
                    <a:pt x="480" y="243"/>
                    <a:pt x="469" y="244"/>
                    <a:pt x="460" y="242"/>
                  </a:cubicBezTo>
                  <a:cubicBezTo>
                    <a:pt x="465" y="234"/>
                    <a:pt x="469" y="226"/>
                    <a:pt x="472" y="218"/>
                  </a:cubicBezTo>
                  <a:cubicBezTo>
                    <a:pt x="472" y="218"/>
                    <a:pt x="473" y="218"/>
                    <a:pt x="474" y="218"/>
                  </a:cubicBezTo>
                  <a:cubicBezTo>
                    <a:pt x="478" y="219"/>
                    <a:pt x="482" y="217"/>
                    <a:pt x="486" y="220"/>
                  </a:cubicBezTo>
                  <a:close/>
                  <a:moveTo>
                    <a:pt x="417" y="32"/>
                  </a:moveTo>
                  <a:cubicBezTo>
                    <a:pt x="426" y="18"/>
                    <a:pt x="447" y="20"/>
                    <a:pt x="451" y="36"/>
                  </a:cubicBezTo>
                  <a:cubicBezTo>
                    <a:pt x="452" y="39"/>
                    <a:pt x="457" y="40"/>
                    <a:pt x="458" y="37"/>
                  </a:cubicBezTo>
                  <a:cubicBezTo>
                    <a:pt x="466" y="23"/>
                    <a:pt x="483" y="10"/>
                    <a:pt x="499" y="18"/>
                  </a:cubicBezTo>
                  <a:cubicBezTo>
                    <a:pt x="513" y="26"/>
                    <a:pt x="513" y="41"/>
                    <a:pt x="506" y="53"/>
                  </a:cubicBezTo>
                  <a:cubicBezTo>
                    <a:pt x="505" y="54"/>
                    <a:pt x="505" y="55"/>
                    <a:pt x="506" y="56"/>
                  </a:cubicBezTo>
                  <a:cubicBezTo>
                    <a:pt x="505" y="58"/>
                    <a:pt x="505" y="60"/>
                    <a:pt x="508" y="61"/>
                  </a:cubicBezTo>
                  <a:cubicBezTo>
                    <a:pt x="513" y="61"/>
                    <a:pt x="517" y="62"/>
                    <a:pt x="522" y="63"/>
                  </a:cubicBezTo>
                  <a:cubicBezTo>
                    <a:pt x="532" y="64"/>
                    <a:pt x="535" y="69"/>
                    <a:pt x="532" y="79"/>
                  </a:cubicBezTo>
                  <a:cubicBezTo>
                    <a:pt x="537" y="89"/>
                    <a:pt x="535" y="94"/>
                    <a:pt x="526" y="95"/>
                  </a:cubicBezTo>
                  <a:cubicBezTo>
                    <a:pt x="522" y="96"/>
                    <a:pt x="518" y="97"/>
                    <a:pt x="514" y="98"/>
                  </a:cubicBezTo>
                  <a:cubicBezTo>
                    <a:pt x="509" y="98"/>
                    <a:pt x="507" y="104"/>
                    <a:pt x="511" y="106"/>
                  </a:cubicBezTo>
                  <a:cubicBezTo>
                    <a:pt x="523" y="114"/>
                    <a:pt x="529" y="133"/>
                    <a:pt x="517" y="144"/>
                  </a:cubicBezTo>
                  <a:cubicBezTo>
                    <a:pt x="507" y="154"/>
                    <a:pt x="494" y="150"/>
                    <a:pt x="483" y="144"/>
                  </a:cubicBezTo>
                  <a:cubicBezTo>
                    <a:pt x="481" y="143"/>
                    <a:pt x="479" y="144"/>
                    <a:pt x="478" y="145"/>
                  </a:cubicBezTo>
                  <a:cubicBezTo>
                    <a:pt x="476" y="136"/>
                    <a:pt x="473" y="127"/>
                    <a:pt x="470" y="119"/>
                  </a:cubicBezTo>
                  <a:cubicBezTo>
                    <a:pt x="459" y="94"/>
                    <a:pt x="440" y="71"/>
                    <a:pt x="416" y="55"/>
                  </a:cubicBezTo>
                  <a:cubicBezTo>
                    <a:pt x="413" y="47"/>
                    <a:pt x="413" y="39"/>
                    <a:pt x="417" y="32"/>
                  </a:cubicBezTo>
                  <a:close/>
                  <a:moveTo>
                    <a:pt x="303" y="35"/>
                  </a:moveTo>
                  <a:cubicBezTo>
                    <a:pt x="304" y="36"/>
                    <a:pt x="305" y="37"/>
                    <a:pt x="306" y="37"/>
                  </a:cubicBezTo>
                  <a:cubicBezTo>
                    <a:pt x="334" y="39"/>
                    <a:pt x="359" y="41"/>
                    <a:pt x="383" y="51"/>
                  </a:cubicBezTo>
                  <a:cubicBezTo>
                    <a:pt x="350" y="53"/>
                    <a:pt x="320" y="51"/>
                    <a:pt x="289" y="37"/>
                  </a:cubicBezTo>
                  <a:cubicBezTo>
                    <a:pt x="294" y="36"/>
                    <a:pt x="298" y="36"/>
                    <a:pt x="303" y="35"/>
                  </a:cubicBezTo>
                  <a:close/>
                  <a:moveTo>
                    <a:pt x="158" y="107"/>
                  </a:moveTo>
                  <a:cubicBezTo>
                    <a:pt x="163" y="94"/>
                    <a:pt x="177" y="96"/>
                    <a:pt x="186" y="103"/>
                  </a:cubicBezTo>
                  <a:cubicBezTo>
                    <a:pt x="183" y="110"/>
                    <a:pt x="180" y="117"/>
                    <a:pt x="178" y="124"/>
                  </a:cubicBezTo>
                  <a:cubicBezTo>
                    <a:pt x="178" y="124"/>
                    <a:pt x="178" y="124"/>
                    <a:pt x="177" y="124"/>
                  </a:cubicBezTo>
                  <a:cubicBezTo>
                    <a:pt x="166" y="130"/>
                    <a:pt x="153" y="119"/>
                    <a:pt x="158" y="107"/>
                  </a:cubicBezTo>
                  <a:close/>
                  <a:moveTo>
                    <a:pt x="156" y="226"/>
                  </a:moveTo>
                  <a:cubicBezTo>
                    <a:pt x="152" y="214"/>
                    <a:pt x="163" y="206"/>
                    <a:pt x="174" y="209"/>
                  </a:cubicBezTo>
                  <a:cubicBezTo>
                    <a:pt x="175" y="216"/>
                    <a:pt x="177" y="223"/>
                    <a:pt x="180" y="230"/>
                  </a:cubicBezTo>
                  <a:cubicBezTo>
                    <a:pt x="172" y="235"/>
                    <a:pt x="160" y="238"/>
                    <a:pt x="156" y="226"/>
                  </a:cubicBezTo>
                  <a:close/>
                  <a:moveTo>
                    <a:pt x="239" y="281"/>
                  </a:moveTo>
                  <a:cubicBezTo>
                    <a:pt x="205" y="264"/>
                    <a:pt x="189" y="229"/>
                    <a:pt x="183" y="193"/>
                  </a:cubicBezTo>
                  <a:cubicBezTo>
                    <a:pt x="182" y="183"/>
                    <a:pt x="181" y="174"/>
                    <a:pt x="181" y="165"/>
                  </a:cubicBezTo>
                  <a:cubicBezTo>
                    <a:pt x="184" y="162"/>
                    <a:pt x="185" y="160"/>
                    <a:pt x="186" y="156"/>
                  </a:cubicBezTo>
                  <a:cubicBezTo>
                    <a:pt x="187" y="153"/>
                    <a:pt x="185" y="151"/>
                    <a:pt x="183" y="151"/>
                  </a:cubicBezTo>
                  <a:cubicBezTo>
                    <a:pt x="189" y="96"/>
                    <a:pt x="227" y="52"/>
                    <a:pt x="282" y="39"/>
                  </a:cubicBezTo>
                  <a:cubicBezTo>
                    <a:pt x="282" y="39"/>
                    <a:pt x="282" y="39"/>
                    <a:pt x="283" y="40"/>
                  </a:cubicBezTo>
                  <a:cubicBezTo>
                    <a:pt x="314" y="57"/>
                    <a:pt x="354" y="66"/>
                    <a:pt x="389" y="57"/>
                  </a:cubicBezTo>
                  <a:cubicBezTo>
                    <a:pt x="390" y="56"/>
                    <a:pt x="391" y="55"/>
                    <a:pt x="391" y="54"/>
                  </a:cubicBezTo>
                  <a:cubicBezTo>
                    <a:pt x="396" y="56"/>
                    <a:pt x="401" y="59"/>
                    <a:pt x="405" y="61"/>
                  </a:cubicBezTo>
                  <a:cubicBezTo>
                    <a:pt x="435" y="80"/>
                    <a:pt x="458" y="108"/>
                    <a:pt x="466" y="143"/>
                  </a:cubicBezTo>
                  <a:cubicBezTo>
                    <a:pt x="473" y="173"/>
                    <a:pt x="469" y="207"/>
                    <a:pt x="452" y="234"/>
                  </a:cubicBezTo>
                  <a:cubicBezTo>
                    <a:pt x="432" y="266"/>
                    <a:pt x="396" y="283"/>
                    <a:pt x="360" y="291"/>
                  </a:cubicBezTo>
                  <a:cubicBezTo>
                    <a:pt x="321" y="299"/>
                    <a:pt x="275" y="299"/>
                    <a:pt x="239" y="281"/>
                  </a:cubicBezTo>
                  <a:close/>
                  <a:moveTo>
                    <a:pt x="21" y="790"/>
                  </a:moveTo>
                  <a:cubicBezTo>
                    <a:pt x="11" y="719"/>
                    <a:pt x="10" y="647"/>
                    <a:pt x="13" y="576"/>
                  </a:cubicBezTo>
                  <a:cubicBezTo>
                    <a:pt x="15" y="540"/>
                    <a:pt x="17" y="505"/>
                    <a:pt x="20" y="470"/>
                  </a:cubicBezTo>
                  <a:cubicBezTo>
                    <a:pt x="21" y="452"/>
                    <a:pt x="21" y="432"/>
                    <a:pt x="25" y="414"/>
                  </a:cubicBezTo>
                  <a:cubicBezTo>
                    <a:pt x="27" y="403"/>
                    <a:pt x="35" y="396"/>
                    <a:pt x="45" y="391"/>
                  </a:cubicBezTo>
                  <a:cubicBezTo>
                    <a:pt x="36" y="401"/>
                    <a:pt x="36" y="417"/>
                    <a:pt x="36" y="430"/>
                  </a:cubicBezTo>
                  <a:cubicBezTo>
                    <a:pt x="37" y="467"/>
                    <a:pt x="37" y="503"/>
                    <a:pt x="38" y="540"/>
                  </a:cubicBezTo>
                  <a:cubicBezTo>
                    <a:pt x="39" y="616"/>
                    <a:pt x="40" y="692"/>
                    <a:pt x="41" y="768"/>
                  </a:cubicBezTo>
                  <a:cubicBezTo>
                    <a:pt x="41" y="771"/>
                    <a:pt x="45" y="774"/>
                    <a:pt x="48" y="772"/>
                  </a:cubicBezTo>
                  <a:cubicBezTo>
                    <a:pt x="125" y="722"/>
                    <a:pt x="219" y="692"/>
                    <a:pt x="308" y="727"/>
                  </a:cubicBezTo>
                  <a:cubicBezTo>
                    <a:pt x="308" y="727"/>
                    <a:pt x="308" y="727"/>
                    <a:pt x="308" y="727"/>
                  </a:cubicBezTo>
                  <a:cubicBezTo>
                    <a:pt x="209" y="724"/>
                    <a:pt x="110" y="746"/>
                    <a:pt x="21" y="790"/>
                  </a:cubicBezTo>
                  <a:close/>
                  <a:moveTo>
                    <a:pt x="315" y="719"/>
                  </a:moveTo>
                  <a:cubicBezTo>
                    <a:pt x="312" y="718"/>
                    <a:pt x="309" y="717"/>
                    <a:pt x="306" y="716"/>
                  </a:cubicBezTo>
                  <a:cubicBezTo>
                    <a:pt x="274" y="692"/>
                    <a:pt x="232" y="679"/>
                    <a:pt x="192" y="681"/>
                  </a:cubicBezTo>
                  <a:cubicBezTo>
                    <a:pt x="151" y="682"/>
                    <a:pt x="95" y="697"/>
                    <a:pt x="69" y="731"/>
                  </a:cubicBezTo>
                  <a:cubicBezTo>
                    <a:pt x="66" y="736"/>
                    <a:pt x="72" y="740"/>
                    <a:pt x="76" y="738"/>
                  </a:cubicBezTo>
                  <a:cubicBezTo>
                    <a:pt x="95" y="728"/>
                    <a:pt x="111" y="715"/>
                    <a:pt x="132" y="707"/>
                  </a:cubicBezTo>
                  <a:cubicBezTo>
                    <a:pt x="152" y="699"/>
                    <a:pt x="174" y="694"/>
                    <a:pt x="195" y="694"/>
                  </a:cubicBezTo>
                  <a:cubicBezTo>
                    <a:pt x="218" y="694"/>
                    <a:pt x="238" y="697"/>
                    <a:pt x="258" y="703"/>
                  </a:cubicBezTo>
                  <a:cubicBezTo>
                    <a:pt x="186" y="694"/>
                    <a:pt x="112" y="722"/>
                    <a:pt x="50" y="760"/>
                  </a:cubicBezTo>
                  <a:cubicBezTo>
                    <a:pt x="49" y="698"/>
                    <a:pt x="49" y="637"/>
                    <a:pt x="48" y="576"/>
                  </a:cubicBezTo>
                  <a:cubicBezTo>
                    <a:pt x="48" y="544"/>
                    <a:pt x="47" y="513"/>
                    <a:pt x="47" y="481"/>
                  </a:cubicBezTo>
                  <a:cubicBezTo>
                    <a:pt x="47" y="465"/>
                    <a:pt x="47" y="450"/>
                    <a:pt x="46" y="434"/>
                  </a:cubicBezTo>
                  <a:cubicBezTo>
                    <a:pt x="46" y="422"/>
                    <a:pt x="44" y="398"/>
                    <a:pt x="57" y="390"/>
                  </a:cubicBezTo>
                  <a:cubicBezTo>
                    <a:pt x="56" y="444"/>
                    <a:pt x="75" y="498"/>
                    <a:pt x="76" y="551"/>
                  </a:cubicBezTo>
                  <a:cubicBezTo>
                    <a:pt x="77" y="580"/>
                    <a:pt x="75" y="608"/>
                    <a:pt x="74" y="636"/>
                  </a:cubicBezTo>
                  <a:cubicBezTo>
                    <a:pt x="73" y="664"/>
                    <a:pt x="67" y="695"/>
                    <a:pt x="73" y="722"/>
                  </a:cubicBezTo>
                  <a:cubicBezTo>
                    <a:pt x="73" y="724"/>
                    <a:pt x="76" y="724"/>
                    <a:pt x="76" y="722"/>
                  </a:cubicBezTo>
                  <a:cubicBezTo>
                    <a:pt x="84" y="697"/>
                    <a:pt x="82" y="667"/>
                    <a:pt x="84" y="640"/>
                  </a:cubicBezTo>
                  <a:cubicBezTo>
                    <a:pt x="85" y="611"/>
                    <a:pt x="87" y="581"/>
                    <a:pt x="86" y="551"/>
                  </a:cubicBezTo>
                  <a:cubicBezTo>
                    <a:pt x="86" y="525"/>
                    <a:pt x="82" y="499"/>
                    <a:pt x="78" y="474"/>
                  </a:cubicBezTo>
                  <a:cubicBezTo>
                    <a:pt x="73" y="441"/>
                    <a:pt x="70" y="409"/>
                    <a:pt x="67" y="377"/>
                  </a:cubicBezTo>
                  <a:cubicBezTo>
                    <a:pt x="67" y="377"/>
                    <a:pt x="67" y="377"/>
                    <a:pt x="67" y="377"/>
                  </a:cubicBezTo>
                  <a:cubicBezTo>
                    <a:pt x="67" y="377"/>
                    <a:pt x="68" y="377"/>
                    <a:pt x="69" y="376"/>
                  </a:cubicBezTo>
                  <a:cubicBezTo>
                    <a:pt x="109" y="360"/>
                    <a:pt x="149" y="351"/>
                    <a:pt x="193" y="355"/>
                  </a:cubicBezTo>
                  <a:cubicBezTo>
                    <a:pt x="237" y="359"/>
                    <a:pt x="274" y="377"/>
                    <a:pt x="313" y="397"/>
                  </a:cubicBezTo>
                  <a:cubicBezTo>
                    <a:pt x="313" y="397"/>
                    <a:pt x="313" y="397"/>
                    <a:pt x="313" y="397"/>
                  </a:cubicBezTo>
                  <a:cubicBezTo>
                    <a:pt x="321" y="505"/>
                    <a:pt x="320" y="612"/>
                    <a:pt x="315" y="719"/>
                  </a:cubicBezTo>
                  <a:close/>
                  <a:moveTo>
                    <a:pt x="443" y="704"/>
                  </a:moveTo>
                  <a:cubicBezTo>
                    <a:pt x="488" y="705"/>
                    <a:pt x="523" y="720"/>
                    <a:pt x="561" y="741"/>
                  </a:cubicBezTo>
                  <a:cubicBezTo>
                    <a:pt x="566" y="743"/>
                    <a:pt x="570" y="739"/>
                    <a:pt x="570" y="736"/>
                  </a:cubicBezTo>
                  <a:cubicBezTo>
                    <a:pt x="572" y="739"/>
                    <a:pt x="578" y="739"/>
                    <a:pt x="578" y="735"/>
                  </a:cubicBezTo>
                  <a:cubicBezTo>
                    <a:pt x="584" y="706"/>
                    <a:pt x="581" y="677"/>
                    <a:pt x="577" y="647"/>
                  </a:cubicBezTo>
                  <a:cubicBezTo>
                    <a:pt x="573" y="615"/>
                    <a:pt x="570" y="582"/>
                    <a:pt x="568" y="550"/>
                  </a:cubicBezTo>
                  <a:cubicBezTo>
                    <a:pt x="565" y="488"/>
                    <a:pt x="567" y="428"/>
                    <a:pt x="573" y="367"/>
                  </a:cubicBezTo>
                  <a:cubicBezTo>
                    <a:pt x="590" y="397"/>
                    <a:pt x="575" y="433"/>
                    <a:pt x="571" y="465"/>
                  </a:cubicBezTo>
                  <a:cubicBezTo>
                    <a:pt x="567" y="496"/>
                    <a:pt x="568" y="528"/>
                    <a:pt x="571" y="559"/>
                  </a:cubicBezTo>
                  <a:cubicBezTo>
                    <a:pt x="579" y="626"/>
                    <a:pt x="597" y="693"/>
                    <a:pt x="596" y="760"/>
                  </a:cubicBezTo>
                  <a:cubicBezTo>
                    <a:pt x="530" y="717"/>
                    <a:pt x="444" y="700"/>
                    <a:pt x="366" y="715"/>
                  </a:cubicBezTo>
                  <a:cubicBezTo>
                    <a:pt x="391" y="707"/>
                    <a:pt x="417" y="703"/>
                    <a:pt x="443" y="704"/>
                  </a:cubicBezTo>
                  <a:close/>
                  <a:moveTo>
                    <a:pt x="625" y="801"/>
                  </a:moveTo>
                  <a:cubicBezTo>
                    <a:pt x="537" y="758"/>
                    <a:pt x="437" y="731"/>
                    <a:pt x="339" y="728"/>
                  </a:cubicBezTo>
                  <a:cubicBezTo>
                    <a:pt x="429" y="709"/>
                    <a:pt x="518" y="723"/>
                    <a:pt x="598" y="773"/>
                  </a:cubicBezTo>
                  <a:cubicBezTo>
                    <a:pt x="601" y="775"/>
                    <a:pt x="605" y="773"/>
                    <a:pt x="605" y="769"/>
                  </a:cubicBezTo>
                  <a:cubicBezTo>
                    <a:pt x="603" y="693"/>
                    <a:pt x="584" y="620"/>
                    <a:pt x="578" y="545"/>
                  </a:cubicBezTo>
                  <a:cubicBezTo>
                    <a:pt x="575" y="508"/>
                    <a:pt x="578" y="472"/>
                    <a:pt x="586" y="435"/>
                  </a:cubicBezTo>
                  <a:cubicBezTo>
                    <a:pt x="589" y="421"/>
                    <a:pt x="591" y="406"/>
                    <a:pt x="590" y="391"/>
                  </a:cubicBezTo>
                  <a:cubicBezTo>
                    <a:pt x="613" y="405"/>
                    <a:pt x="597" y="462"/>
                    <a:pt x="597" y="482"/>
                  </a:cubicBezTo>
                  <a:cubicBezTo>
                    <a:pt x="596" y="517"/>
                    <a:pt x="600" y="551"/>
                    <a:pt x="604" y="585"/>
                  </a:cubicBezTo>
                  <a:cubicBezTo>
                    <a:pt x="614" y="656"/>
                    <a:pt x="630" y="728"/>
                    <a:pt x="625" y="8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22" name="Freeform 18"/>
            <p:cNvSpPr/>
            <p:nvPr userDrawn="1"/>
          </p:nvSpPr>
          <p:spPr bwMode="auto">
            <a:xfrm>
              <a:off x="207" y="2360"/>
              <a:ext cx="281" cy="195"/>
            </a:xfrm>
            <a:custGeom>
              <a:avLst/>
              <a:gdLst>
                <a:gd name="T0" fmla="*/ 226 w 231"/>
                <a:gd name="T1" fmla="*/ 141 h 161"/>
                <a:gd name="T2" fmla="*/ 105 w 231"/>
                <a:gd name="T3" fmla="*/ 131 h 161"/>
                <a:gd name="T4" fmla="*/ 59 w 231"/>
                <a:gd name="T5" fmla="*/ 97 h 161"/>
                <a:gd name="T6" fmla="*/ 34 w 231"/>
                <a:gd name="T7" fmla="*/ 51 h 161"/>
                <a:gd name="T8" fmla="*/ 39 w 231"/>
                <a:gd name="T9" fmla="*/ 50 h 161"/>
                <a:gd name="T10" fmla="*/ 55 w 231"/>
                <a:gd name="T11" fmla="*/ 22 h 161"/>
                <a:gd name="T12" fmla="*/ 27 w 231"/>
                <a:gd name="T13" fmla="*/ 2 h 161"/>
                <a:gd name="T14" fmla="*/ 4 w 231"/>
                <a:gd name="T15" fmla="*/ 32 h 161"/>
                <a:gd name="T16" fmla="*/ 11 w 231"/>
                <a:gd name="T17" fmla="*/ 32 h 161"/>
                <a:gd name="T18" fmla="*/ 27 w 231"/>
                <a:gd name="T19" fmla="*/ 11 h 161"/>
                <a:gd name="T20" fmla="*/ 46 w 231"/>
                <a:gd name="T21" fmla="*/ 24 h 161"/>
                <a:gd name="T22" fmla="*/ 15 w 231"/>
                <a:gd name="T23" fmla="*/ 35 h 161"/>
                <a:gd name="T24" fmla="*/ 12 w 231"/>
                <a:gd name="T25" fmla="*/ 37 h 161"/>
                <a:gd name="T26" fmla="*/ 27 w 231"/>
                <a:gd name="T27" fmla="*/ 50 h 161"/>
                <a:gd name="T28" fmla="*/ 27 w 231"/>
                <a:gd name="T29" fmla="*/ 50 h 161"/>
                <a:gd name="T30" fmla="*/ 227 w 231"/>
                <a:gd name="T31" fmla="*/ 148 h 161"/>
                <a:gd name="T32" fmla="*/ 226 w 231"/>
                <a:gd name="T33" fmla="*/ 141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1" h="161">
                  <a:moveTo>
                    <a:pt x="226" y="141"/>
                  </a:moveTo>
                  <a:cubicBezTo>
                    <a:pt x="185" y="144"/>
                    <a:pt x="143" y="147"/>
                    <a:pt x="105" y="131"/>
                  </a:cubicBezTo>
                  <a:cubicBezTo>
                    <a:pt x="87" y="123"/>
                    <a:pt x="71" y="112"/>
                    <a:pt x="59" y="97"/>
                  </a:cubicBezTo>
                  <a:cubicBezTo>
                    <a:pt x="48" y="83"/>
                    <a:pt x="43" y="66"/>
                    <a:pt x="34" y="51"/>
                  </a:cubicBezTo>
                  <a:cubicBezTo>
                    <a:pt x="36" y="50"/>
                    <a:pt x="37" y="50"/>
                    <a:pt x="39" y="50"/>
                  </a:cubicBezTo>
                  <a:cubicBezTo>
                    <a:pt x="51" y="47"/>
                    <a:pt x="58" y="34"/>
                    <a:pt x="55" y="22"/>
                  </a:cubicBezTo>
                  <a:cubicBezTo>
                    <a:pt x="52" y="9"/>
                    <a:pt x="40" y="0"/>
                    <a:pt x="27" y="2"/>
                  </a:cubicBezTo>
                  <a:cubicBezTo>
                    <a:pt x="14" y="4"/>
                    <a:pt x="0" y="18"/>
                    <a:pt x="4" y="32"/>
                  </a:cubicBezTo>
                  <a:cubicBezTo>
                    <a:pt x="5" y="35"/>
                    <a:pt x="10" y="35"/>
                    <a:pt x="11" y="32"/>
                  </a:cubicBezTo>
                  <a:cubicBezTo>
                    <a:pt x="13" y="22"/>
                    <a:pt x="16" y="13"/>
                    <a:pt x="27" y="11"/>
                  </a:cubicBezTo>
                  <a:cubicBezTo>
                    <a:pt x="36" y="9"/>
                    <a:pt x="44" y="15"/>
                    <a:pt x="46" y="24"/>
                  </a:cubicBezTo>
                  <a:cubicBezTo>
                    <a:pt x="52" y="43"/>
                    <a:pt x="25" y="50"/>
                    <a:pt x="15" y="35"/>
                  </a:cubicBezTo>
                  <a:cubicBezTo>
                    <a:pt x="14" y="33"/>
                    <a:pt x="11" y="34"/>
                    <a:pt x="12" y="37"/>
                  </a:cubicBezTo>
                  <a:cubicBezTo>
                    <a:pt x="14" y="44"/>
                    <a:pt x="20" y="48"/>
                    <a:pt x="27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42" y="146"/>
                    <a:pt x="149" y="161"/>
                    <a:pt x="227" y="148"/>
                  </a:cubicBezTo>
                  <a:cubicBezTo>
                    <a:pt x="231" y="147"/>
                    <a:pt x="230" y="141"/>
                    <a:pt x="226" y="1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23" name="Freeform 19"/>
            <p:cNvSpPr>
              <a:spLocks noEditPoints="1"/>
            </p:cNvSpPr>
            <p:nvPr userDrawn="1"/>
          </p:nvSpPr>
          <p:spPr bwMode="auto">
            <a:xfrm>
              <a:off x="701" y="2373"/>
              <a:ext cx="257" cy="152"/>
            </a:xfrm>
            <a:custGeom>
              <a:avLst/>
              <a:gdLst>
                <a:gd name="T0" fmla="*/ 181 w 211"/>
                <a:gd name="T1" fmla="*/ 4 h 125"/>
                <a:gd name="T2" fmla="*/ 152 w 211"/>
                <a:gd name="T3" fmla="*/ 23 h 125"/>
                <a:gd name="T4" fmla="*/ 156 w 211"/>
                <a:gd name="T5" fmla="*/ 44 h 125"/>
                <a:gd name="T6" fmla="*/ 91 w 211"/>
                <a:gd name="T7" fmla="*/ 98 h 125"/>
                <a:gd name="T8" fmla="*/ 3 w 211"/>
                <a:gd name="T9" fmla="*/ 120 h 125"/>
                <a:gd name="T10" fmla="*/ 4 w 211"/>
                <a:gd name="T11" fmla="*/ 125 h 125"/>
                <a:gd name="T12" fmla="*/ 163 w 211"/>
                <a:gd name="T13" fmla="*/ 49 h 125"/>
                <a:gd name="T14" fmla="*/ 204 w 211"/>
                <a:gd name="T15" fmla="*/ 37 h 125"/>
                <a:gd name="T16" fmla="*/ 181 w 211"/>
                <a:gd name="T17" fmla="*/ 4 h 125"/>
                <a:gd name="T18" fmla="*/ 195 w 211"/>
                <a:gd name="T19" fmla="*/ 33 h 125"/>
                <a:gd name="T20" fmla="*/ 171 w 211"/>
                <a:gd name="T21" fmla="*/ 42 h 125"/>
                <a:gd name="T22" fmla="*/ 157 w 211"/>
                <a:gd name="T23" fmla="*/ 25 h 125"/>
                <a:gd name="T24" fmla="*/ 158 w 211"/>
                <a:gd name="T25" fmla="*/ 23 h 125"/>
                <a:gd name="T26" fmla="*/ 158 w 211"/>
                <a:gd name="T27" fmla="*/ 23 h 125"/>
                <a:gd name="T28" fmla="*/ 159 w 211"/>
                <a:gd name="T29" fmla="*/ 23 h 125"/>
                <a:gd name="T30" fmla="*/ 159 w 211"/>
                <a:gd name="T31" fmla="*/ 20 h 125"/>
                <a:gd name="T32" fmla="*/ 180 w 211"/>
                <a:gd name="T33" fmla="*/ 13 h 125"/>
                <a:gd name="T34" fmla="*/ 195 w 211"/>
                <a:gd name="T35" fmla="*/ 33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1" h="125">
                  <a:moveTo>
                    <a:pt x="181" y="4"/>
                  </a:moveTo>
                  <a:cubicBezTo>
                    <a:pt x="169" y="0"/>
                    <a:pt x="148" y="6"/>
                    <a:pt x="152" y="23"/>
                  </a:cubicBezTo>
                  <a:cubicBezTo>
                    <a:pt x="147" y="30"/>
                    <a:pt x="150" y="39"/>
                    <a:pt x="156" y="44"/>
                  </a:cubicBezTo>
                  <a:cubicBezTo>
                    <a:pt x="139" y="69"/>
                    <a:pt x="119" y="87"/>
                    <a:pt x="91" y="98"/>
                  </a:cubicBezTo>
                  <a:cubicBezTo>
                    <a:pt x="63" y="110"/>
                    <a:pt x="33" y="115"/>
                    <a:pt x="3" y="120"/>
                  </a:cubicBezTo>
                  <a:cubicBezTo>
                    <a:pt x="0" y="121"/>
                    <a:pt x="1" y="125"/>
                    <a:pt x="4" y="125"/>
                  </a:cubicBezTo>
                  <a:cubicBezTo>
                    <a:pt x="60" y="120"/>
                    <a:pt x="138" y="108"/>
                    <a:pt x="163" y="49"/>
                  </a:cubicBezTo>
                  <a:cubicBezTo>
                    <a:pt x="177" y="55"/>
                    <a:pt x="197" y="52"/>
                    <a:pt x="204" y="37"/>
                  </a:cubicBezTo>
                  <a:cubicBezTo>
                    <a:pt x="211" y="20"/>
                    <a:pt x="196" y="8"/>
                    <a:pt x="181" y="4"/>
                  </a:cubicBezTo>
                  <a:close/>
                  <a:moveTo>
                    <a:pt x="195" y="33"/>
                  </a:moveTo>
                  <a:cubicBezTo>
                    <a:pt x="191" y="42"/>
                    <a:pt x="180" y="44"/>
                    <a:pt x="171" y="42"/>
                  </a:cubicBezTo>
                  <a:cubicBezTo>
                    <a:pt x="164" y="41"/>
                    <a:pt x="152" y="33"/>
                    <a:pt x="157" y="25"/>
                  </a:cubicBezTo>
                  <a:cubicBezTo>
                    <a:pt x="157" y="25"/>
                    <a:pt x="158" y="24"/>
                    <a:pt x="158" y="23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9" y="23"/>
                    <a:pt x="159" y="23"/>
                  </a:cubicBezTo>
                  <a:cubicBezTo>
                    <a:pt x="160" y="22"/>
                    <a:pt x="160" y="21"/>
                    <a:pt x="159" y="20"/>
                  </a:cubicBezTo>
                  <a:cubicBezTo>
                    <a:pt x="163" y="12"/>
                    <a:pt x="171" y="10"/>
                    <a:pt x="180" y="13"/>
                  </a:cubicBezTo>
                  <a:cubicBezTo>
                    <a:pt x="189" y="16"/>
                    <a:pt x="199" y="22"/>
                    <a:pt x="195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24" name="Freeform 20"/>
            <p:cNvSpPr/>
            <p:nvPr userDrawn="1"/>
          </p:nvSpPr>
          <p:spPr bwMode="auto">
            <a:xfrm>
              <a:off x="433" y="2272"/>
              <a:ext cx="195" cy="94"/>
            </a:xfrm>
            <a:custGeom>
              <a:avLst/>
              <a:gdLst>
                <a:gd name="T0" fmla="*/ 154 w 160"/>
                <a:gd name="T1" fmla="*/ 55 h 77"/>
                <a:gd name="T2" fmla="*/ 5 w 160"/>
                <a:gd name="T3" fmla="*/ 2 h 77"/>
                <a:gd name="T4" fmla="*/ 1 w 160"/>
                <a:gd name="T5" fmla="*/ 4 h 77"/>
                <a:gd name="T6" fmla="*/ 156 w 160"/>
                <a:gd name="T7" fmla="*/ 61 h 77"/>
                <a:gd name="T8" fmla="*/ 154 w 160"/>
                <a:gd name="T9" fmla="*/ 55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77">
                  <a:moveTo>
                    <a:pt x="154" y="55"/>
                  </a:moveTo>
                  <a:cubicBezTo>
                    <a:pt x="96" y="63"/>
                    <a:pt x="44" y="46"/>
                    <a:pt x="5" y="2"/>
                  </a:cubicBezTo>
                  <a:cubicBezTo>
                    <a:pt x="3" y="0"/>
                    <a:pt x="0" y="2"/>
                    <a:pt x="1" y="4"/>
                  </a:cubicBezTo>
                  <a:cubicBezTo>
                    <a:pt x="35" y="51"/>
                    <a:pt x="100" y="77"/>
                    <a:pt x="156" y="61"/>
                  </a:cubicBezTo>
                  <a:cubicBezTo>
                    <a:pt x="160" y="59"/>
                    <a:pt x="158" y="54"/>
                    <a:pt x="154" y="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25" name="Freeform 21"/>
            <p:cNvSpPr/>
            <p:nvPr userDrawn="1"/>
          </p:nvSpPr>
          <p:spPr bwMode="auto">
            <a:xfrm>
              <a:off x="454" y="2245"/>
              <a:ext cx="232" cy="82"/>
            </a:xfrm>
            <a:custGeom>
              <a:avLst/>
              <a:gdLst>
                <a:gd name="T0" fmla="*/ 186 w 191"/>
                <a:gd name="T1" fmla="*/ 45 h 67"/>
                <a:gd name="T2" fmla="*/ 4 w 191"/>
                <a:gd name="T3" fmla="*/ 2 h 67"/>
                <a:gd name="T4" fmla="*/ 2 w 191"/>
                <a:gd name="T5" fmla="*/ 5 h 67"/>
                <a:gd name="T6" fmla="*/ 187 w 191"/>
                <a:gd name="T7" fmla="*/ 52 h 67"/>
                <a:gd name="T8" fmla="*/ 186 w 191"/>
                <a:gd name="T9" fmla="*/ 45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1" h="67">
                  <a:moveTo>
                    <a:pt x="186" y="45"/>
                  </a:moveTo>
                  <a:cubicBezTo>
                    <a:pt x="120" y="53"/>
                    <a:pt x="59" y="41"/>
                    <a:pt x="4" y="2"/>
                  </a:cubicBezTo>
                  <a:cubicBezTo>
                    <a:pt x="3" y="0"/>
                    <a:pt x="0" y="3"/>
                    <a:pt x="2" y="5"/>
                  </a:cubicBezTo>
                  <a:cubicBezTo>
                    <a:pt x="52" y="46"/>
                    <a:pt x="123" y="67"/>
                    <a:pt x="187" y="52"/>
                  </a:cubicBezTo>
                  <a:cubicBezTo>
                    <a:pt x="191" y="51"/>
                    <a:pt x="190" y="45"/>
                    <a:pt x="186" y="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26" name="Freeform 22"/>
            <p:cNvSpPr/>
            <p:nvPr userDrawn="1"/>
          </p:nvSpPr>
          <p:spPr bwMode="auto">
            <a:xfrm>
              <a:off x="514" y="2234"/>
              <a:ext cx="190" cy="44"/>
            </a:xfrm>
            <a:custGeom>
              <a:avLst/>
              <a:gdLst>
                <a:gd name="T0" fmla="*/ 148 w 156"/>
                <a:gd name="T1" fmla="*/ 14 h 36"/>
                <a:gd name="T2" fmla="*/ 4 w 156"/>
                <a:gd name="T3" fmla="*/ 1 h 36"/>
                <a:gd name="T4" fmla="*/ 3 w 156"/>
                <a:gd name="T5" fmla="*/ 6 h 36"/>
                <a:gd name="T6" fmla="*/ 90 w 156"/>
                <a:gd name="T7" fmla="*/ 29 h 36"/>
                <a:gd name="T8" fmla="*/ 153 w 156"/>
                <a:gd name="T9" fmla="*/ 19 h 36"/>
                <a:gd name="T10" fmla="*/ 148 w 156"/>
                <a:gd name="T11" fmla="*/ 14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6" h="36">
                  <a:moveTo>
                    <a:pt x="148" y="14"/>
                  </a:moveTo>
                  <a:cubicBezTo>
                    <a:pt x="107" y="36"/>
                    <a:pt x="45" y="16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ubicBezTo>
                    <a:pt x="31" y="17"/>
                    <a:pt x="60" y="25"/>
                    <a:pt x="90" y="29"/>
                  </a:cubicBezTo>
                  <a:cubicBezTo>
                    <a:pt x="111" y="32"/>
                    <a:pt x="135" y="34"/>
                    <a:pt x="153" y="19"/>
                  </a:cubicBezTo>
                  <a:cubicBezTo>
                    <a:pt x="156" y="16"/>
                    <a:pt x="152" y="12"/>
                    <a:pt x="148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27" name="Freeform 23"/>
            <p:cNvSpPr/>
            <p:nvPr userDrawn="1"/>
          </p:nvSpPr>
          <p:spPr bwMode="auto">
            <a:xfrm>
              <a:off x="732" y="2231"/>
              <a:ext cx="48" cy="56"/>
            </a:xfrm>
            <a:custGeom>
              <a:avLst/>
              <a:gdLst>
                <a:gd name="T0" fmla="*/ 35 w 40"/>
                <a:gd name="T1" fmla="*/ 12 h 46"/>
                <a:gd name="T2" fmla="*/ 1 w 40"/>
                <a:gd name="T3" fmla="*/ 19 h 46"/>
                <a:gd name="T4" fmla="*/ 6 w 40"/>
                <a:gd name="T5" fmla="*/ 21 h 46"/>
                <a:gd name="T6" fmla="*/ 28 w 40"/>
                <a:gd name="T7" fmla="*/ 18 h 46"/>
                <a:gd name="T8" fmla="*/ 29 w 40"/>
                <a:gd name="T9" fmla="*/ 30 h 46"/>
                <a:gd name="T10" fmla="*/ 19 w 40"/>
                <a:gd name="T11" fmla="*/ 38 h 46"/>
                <a:gd name="T12" fmla="*/ 21 w 40"/>
                <a:gd name="T13" fmla="*/ 44 h 46"/>
                <a:gd name="T14" fmla="*/ 37 w 40"/>
                <a:gd name="T15" fmla="*/ 33 h 46"/>
                <a:gd name="T16" fmla="*/ 35 w 40"/>
                <a:gd name="T17" fmla="*/ 12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46">
                  <a:moveTo>
                    <a:pt x="35" y="12"/>
                  </a:moveTo>
                  <a:cubicBezTo>
                    <a:pt x="26" y="0"/>
                    <a:pt x="5" y="5"/>
                    <a:pt x="1" y="19"/>
                  </a:cubicBezTo>
                  <a:cubicBezTo>
                    <a:pt x="0" y="22"/>
                    <a:pt x="5" y="24"/>
                    <a:pt x="6" y="21"/>
                  </a:cubicBezTo>
                  <a:cubicBezTo>
                    <a:pt x="10" y="13"/>
                    <a:pt x="23" y="10"/>
                    <a:pt x="28" y="18"/>
                  </a:cubicBezTo>
                  <a:cubicBezTo>
                    <a:pt x="31" y="22"/>
                    <a:pt x="30" y="26"/>
                    <a:pt x="29" y="30"/>
                  </a:cubicBezTo>
                  <a:cubicBezTo>
                    <a:pt x="26" y="35"/>
                    <a:pt x="23" y="35"/>
                    <a:pt x="19" y="38"/>
                  </a:cubicBezTo>
                  <a:cubicBezTo>
                    <a:pt x="17" y="40"/>
                    <a:pt x="18" y="43"/>
                    <a:pt x="21" y="44"/>
                  </a:cubicBezTo>
                  <a:cubicBezTo>
                    <a:pt x="28" y="46"/>
                    <a:pt x="34" y="39"/>
                    <a:pt x="37" y="33"/>
                  </a:cubicBezTo>
                  <a:cubicBezTo>
                    <a:pt x="40" y="26"/>
                    <a:pt x="39" y="18"/>
                    <a:pt x="35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28" name="Freeform 24"/>
            <p:cNvSpPr/>
            <p:nvPr userDrawn="1"/>
          </p:nvSpPr>
          <p:spPr bwMode="auto">
            <a:xfrm>
              <a:off x="286" y="2192"/>
              <a:ext cx="141" cy="74"/>
            </a:xfrm>
            <a:custGeom>
              <a:avLst/>
              <a:gdLst>
                <a:gd name="T0" fmla="*/ 78 w 116"/>
                <a:gd name="T1" fmla="*/ 2 h 61"/>
                <a:gd name="T2" fmla="*/ 49 w 116"/>
                <a:gd name="T3" fmla="*/ 23 h 61"/>
                <a:gd name="T4" fmla="*/ 9 w 116"/>
                <a:gd name="T5" fmla="*/ 29 h 61"/>
                <a:gd name="T6" fmla="*/ 22 w 116"/>
                <a:gd name="T7" fmla="*/ 60 h 61"/>
                <a:gd name="T8" fmla="*/ 24 w 116"/>
                <a:gd name="T9" fmla="*/ 54 h 61"/>
                <a:gd name="T10" fmla="*/ 18 w 116"/>
                <a:gd name="T11" fmla="*/ 43 h 61"/>
                <a:gd name="T12" fmla="*/ 30 w 116"/>
                <a:gd name="T13" fmla="*/ 26 h 61"/>
                <a:gd name="T14" fmla="*/ 53 w 116"/>
                <a:gd name="T15" fmla="*/ 36 h 61"/>
                <a:gd name="T16" fmla="*/ 59 w 116"/>
                <a:gd name="T17" fmla="*/ 30 h 61"/>
                <a:gd name="T18" fmla="*/ 81 w 116"/>
                <a:gd name="T19" fmla="*/ 11 h 61"/>
                <a:gd name="T20" fmla="*/ 96 w 116"/>
                <a:gd name="T21" fmla="*/ 40 h 61"/>
                <a:gd name="T22" fmla="*/ 99 w 116"/>
                <a:gd name="T23" fmla="*/ 43 h 61"/>
                <a:gd name="T24" fmla="*/ 78 w 116"/>
                <a:gd name="T25" fmla="*/ 2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6" h="61">
                  <a:moveTo>
                    <a:pt x="78" y="2"/>
                  </a:moveTo>
                  <a:cubicBezTo>
                    <a:pt x="63" y="0"/>
                    <a:pt x="49" y="9"/>
                    <a:pt x="49" y="23"/>
                  </a:cubicBezTo>
                  <a:cubicBezTo>
                    <a:pt x="35" y="16"/>
                    <a:pt x="19" y="15"/>
                    <a:pt x="9" y="29"/>
                  </a:cubicBezTo>
                  <a:cubicBezTo>
                    <a:pt x="0" y="41"/>
                    <a:pt x="6" y="60"/>
                    <a:pt x="22" y="60"/>
                  </a:cubicBezTo>
                  <a:cubicBezTo>
                    <a:pt x="26" y="61"/>
                    <a:pt x="27" y="55"/>
                    <a:pt x="24" y="54"/>
                  </a:cubicBezTo>
                  <a:cubicBezTo>
                    <a:pt x="19" y="53"/>
                    <a:pt x="17" y="49"/>
                    <a:pt x="18" y="43"/>
                  </a:cubicBezTo>
                  <a:cubicBezTo>
                    <a:pt x="12" y="34"/>
                    <a:pt x="16" y="28"/>
                    <a:pt x="30" y="26"/>
                  </a:cubicBezTo>
                  <a:cubicBezTo>
                    <a:pt x="38" y="25"/>
                    <a:pt x="47" y="31"/>
                    <a:pt x="53" y="36"/>
                  </a:cubicBezTo>
                  <a:cubicBezTo>
                    <a:pt x="57" y="38"/>
                    <a:pt x="61" y="33"/>
                    <a:pt x="59" y="30"/>
                  </a:cubicBezTo>
                  <a:cubicBezTo>
                    <a:pt x="59" y="13"/>
                    <a:pt x="67" y="6"/>
                    <a:pt x="81" y="11"/>
                  </a:cubicBezTo>
                  <a:cubicBezTo>
                    <a:pt x="94" y="14"/>
                    <a:pt x="99" y="24"/>
                    <a:pt x="96" y="40"/>
                  </a:cubicBezTo>
                  <a:cubicBezTo>
                    <a:pt x="94" y="42"/>
                    <a:pt x="97" y="45"/>
                    <a:pt x="99" y="43"/>
                  </a:cubicBezTo>
                  <a:cubicBezTo>
                    <a:pt x="116" y="26"/>
                    <a:pt x="97" y="6"/>
                    <a:pt x="78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29" name="Freeform 25"/>
            <p:cNvSpPr/>
            <p:nvPr userDrawn="1"/>
          </p:nvSpPr>
          <p:spPr bwMode="auto">
            <a:xfrm>
              <a:off x="543" y="2424"/>
              <a:ext cx="97" cy="72"/>
            </a:xfrm>
            <a:custGeom>
              <a:avLst/>
              <a:gdLst>
                <a:gd name="T0" fmla="*/ 77 w 80"/>
                <a:gd name="T1" fmla="*/ 8 h 59"/>
                <a:gd name="T2" fmla="*/ 65 w 80"/>
                <a:gd name="T3" fmla="*/ 11 h 59"/>
                <a:gd name="T4" fmla="*/ 40 w 80"/>
                <a:gd name="T5" fmla="*/ 45 h 59"/>
                <a:gd name="T6" fmla="*/ 5 w 80"/>
                <a:gd name="T7" fmla="*/ 17 h 59"/>
                <a:gd name="T8" fmla="*/ 1 w 80"/>
                <a:gd name="T9" fmla="*/ 18 h 59"/>
                <a:gd name="T10" fmla="*/ 43 w 80"/>
                <a:gd name="T11" fmla="*/ 57 h 59"/>
                <a:gd name="T12" fmla="*/ 77 w 80"/>
                <a:gd name="T13" fmla="*/ 8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0" h="59">
                  <a:moveTo>
                    <a:pt x="77" y="8"/>
                  </a:moveTo>
                  <a:cubicBezTo>
                    <a:pt x="75" y="0"/>
                    <a:pt x="64" y="4"/>
                    <a:pt x="65" y="11"/>
                  </a:cubicBezTo>
                  <a:cubicBezTo>
                    <a:pt x="67" y="27"/>
                    <a:pt x="56" y="43"/>
                    <a:pt x="40" y="45"/>
                  </a:cubicBezTo>
                  <a:cubicBezTo>
                    <a:pt x="23" y="47"/>
                    <a:pt x="9" y="33"/>
                    <a:pt x="5" y="17"/>
                  </a:cubicBezTo>
                  <a:cubicBezTo>
                    <a:pt x="5" y="14"/>
                    <a:pt x="1" y="15"/>
                    <a:pt x="1" y="18"/>
                  </a:cubicBezTo>
                  <a:cubicBezTo>
                    <a:pt x="0" y="41"/>
                    <a:pt x="20" y="59"/>
                    <a:pt x="43" y="57"/>
                  </a:cubicBezTo>
                  <a:cubicBezTo>
                    <a:pt x="66" y="54"/>
                    <a:pt x="80" y="30"/>
                    <a:pt x="77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30" name="Freeform 26"/>
            <p:cNvSpPr/>
            <p:nvPr userDrawn="1"/>
          </p:nvSpPr>
          <p:spPr bwMode="auto">
            <a:xfrm>
              <a:off x="562" y="2385"/>
              <a:ext cx="34" cy="39"/>
            </a:xfrm>
            <a:custGeom>
              <a:avLst/>
              <a:gdLst>
                <a:gd name="T0" fmla="*/ 22 w 28"/>
                <a:gd name="T1" fmla="*/ 19 h 32"/>
                <a:gd name="T2" fmla="*/ 11 w 28"/>
                <a:gd name="T3" fmla="*/ 19 h 32"/>
                <a:gd name="T4" fmla="*/ 21 w 28"/>
                <a:gd name="T5" fmla="*/ 12 h 32"/>
                <a:gd name="T6" fmla="*/ 24 w 28"/>
                <a:gd name="T7" fmla="*/ 8 h 32"/>
                <a:gd name="T8" fmla="*/ 2 w 28"/>
                <a:gd name="T9" fmla="*/ 20 h 32"/>
                <a:gd name="T10" fmla="*/ 13 w 28"/>
                <a:gd name="T11" fmla="*/ 30 h 32"/>
                <a:gd name="T12" fmla="*/ 27 w 28"/>
                <a:gd name="T13" fmla="*/ 24 h 32"/>
                <a:gd name="T14" fmla="*/ 22 w 28"/>
                <a:gd name="T15" fmla="*/ 19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32">
                  <a:moveTo>
                    <a:pt x="22" y="19"/>
                  </a:moveTo>
                  <a:cubicBezTo>
                    <a:pt x="19" y="21"/>
                    <a:pt x="13" y="23"/>
                    <a:pt x="11" y="19"/>
                  </a:cubicBezTo>
                  <a:cubicBezTo>
                    <a:pt x="9" y="13"/>
                    <a:pt x="17" y="10"/>
                    <a:pt x="21" y="12"/>
                  </a:cubicBezTo>
                  <a:cubicBezTo>
                    <a:pt x="23" y="13"/>
                    <a:pt x="26" y="10"/>
                    <a:pt x="24" y="8"/>
                  </a:cubicBezTo>
                  <a:cubicBezTo>
                    <a:pt x="15" y="0"/>
                    <a:pt x="0" y="9"/>
                    <a:pt x="2" y="20"/>
                  </a:cubicBezTo>
                  <a:cubicBezTo>
                    <a:pt x="3" y="25"/>
                    <a:pt x="8" y="29"/>
                    <a:pt x="13" y="30"/>
                  </a:cubicBezTo>
                  <a:cubicBezTo>
                    <a:pt x="19" y="32"/>
                    <a:pt x="26" y="30"/>
                    <a:pt x="27" y="24"/>
                  </a:cubicBezTo>
                  <a:cubicBezTo>
                    <a:pt x="28" y="20"/>
                    <a:pt x="25" y="18"/>
                    <a:pt x="22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31" name="Freeform 27"/>
            <p:cNvSpPr/>
            <p:nvPr userDrawn="1"/>
          </p:nvSpPr>
          <p:spPr bwMode="auto">
            <a:xfrm>
              <a:off x="462" y="2358"/>
              <a:ext cx="20" cy="42"/>
            </a:xfrm>
            <a:custGeom>
              <a:avLst/>
              <a:gdLst>
                <a:gd name="T0" fmla="*/ 16 w 16"/>
                <a:gd name="T1" fmla="*/ 20 h 34"/>
                <a:gd name="T2" fmla="*/ 15 w 16"/>
                <a:gd name="T3" fmla="*/ 8 h 34"/>
                <a:gd name="T4" fmla="*/ 8 w 16"/>
                <a:gd name="T5" fmla="*/ 0 h 34"/>
                <a:gd name="T6" fmla="*/ 0 w 16"/>
                <a:gd name="T7" fmla="*/ 8 h 34"/>
                <a:gd name="T8" fmla="*/ 2 w 16"/>
                <a:gd name="T9" fmla="*/ 21 h 34"/>
                <a:gd name="T10" fmla="*/ 8 w 16"/>
                <a:gd name="T11" fmla="*/ 33 h 34"/>
                <a:gd name="T12" fmla="*/ 12 w 16"/>
                <a:gd name="T13" fmla="*/ 32 h 34"/>
                <a:gd name="T14" fmla="*/ 16 w 16"/>
                <a:gd name="T15" fmla="*/ 2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34">
                  <a:moveTo>
                    <a:pt x="16" y="20"/>
                  </a:moveTo>
                  <a:cubicBezTo>
                    <a:pt x="16" y="16"/>
                    <a:pt x="16" y="12"/>
                    <a:pt x="15" y="8"/>
                  </a:cubicBezTo>
                  <a:cubicBezTo>
                    <a:pt x="15" y="4"/>
                    <a:pt x="12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12"/>
                    <a:pt x="1" y="17"/>
                    <a:pt x="2" y="21"/>
                  </a:cubicBezTo>
                  <a:cubicBezTo>
                    <a:pt x="2" y="26"/>
                    <a:pt x="3" y="30"/>
                    <a:pt x="8" y="33"/>
                  </a:cubicBezTo>
                  <a:cubicBezTo>
                    <a:pt x="9" y="34"/>
                    <a:pt x="11" y="33"/>
                    <a:pt x="12" y="32"/>
                  </a:cubicBezTo>
                  <a:cubicBezTo>
                    <a:pt x="16" y="29"/>
                    <a:pt x="16" y="25"/>
                    <a:pt x="16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32" name="Freeform 28"/>
            <p:cNvSpPr/>
            <p:nvPr userDrawn="1"/>
          </p:nvSpPr>
          <p:spPr bwMode="auto">
            <a:xfrm>
              <a:off x="682" y="2349"/>
              <a:ext cx="17" cy="38"/>
            </a:xfrm>
            <a:custGeom>
              <a:avLst/>
              <a:gdLst>
                <a:gd name="T0" fmla="*/ 11 w 14"/>
                <a:gd name="T1" fmla="*/ 29 h 32"/>
                <a:gd name="T2" fmla="*/ 12 w 14"/>
                <a:gd name="T3" fmla="*/ 27 h 32"/>
                <a:gd name="T4" fmla="*/ 14 w 14"/>
                <a:gd name="T5" fmla="*/ 9 h 32"/>
                <a:gd name="T6" fmla="*/ 0 w 14"/>
                <a:gd name="T7" fmla="*/ 9 h 32"/>
                <a:gd name="T8" fmla="*/ 0 w 14"/>
                <a:gd name="T9" fmla="*/ 19 h 32"/>
                <a:gd name="T10" fmla="*/ 2 w 14"/>
                <a:gd name="T11" fmla="*/ 28 h 32"/>
                <a:gd name="T12" fmla="*/ 10 w 14"/>
                <a:gd name="T13" fmla="*/ 30 h 32"/>
                <a:gd name="T14" fmla="*/ 11 w 14"/>
                <a:gd name="T15" fmla="*/ 29 h 32"/>
                <a:gd name="T16" fmla="*/ 11 w 14"/>
                <a:gd name="T17" fmla="*/ 29 h 32"/>
                <a:gd name="T18" fmla="*/ 11 w 14"/>
                <a:gd name="T19" fmla="*/ 29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32">
                  <a:moveTo>
                    <a:pt x="11" y="29"/>
                  </a:moveTo>
                  <a:cubicBezTo>
                    <a:pt x="12" y="28"/>
                    <a:pt x="12" y="28"/>
                    <a:pt x="12" y="27"/>
                  </a:cubicBezTo>
                  <a:cubicBezTo>
                    <a:pt x="14" y="22"/>
                    <a:pt x="14" y="15"/>
                    <a:pt x="14" y="9"/>
                  </a:cubicBezTo>
                  <a:cubicBezTo>
                    <a:pt x="14" y="0"/>
                    <a:pt x="0" y="0"/>
                    <a:pt x="0" y="9"/>
                  </a:cubicBezTo>
                  <a:cubicBezTo>
                    <a:pt x="0" y="13"/>
                    <a:pt x="0" y="16"/>
                    <a:pt x="0" y="19"/>
                  </a:cubicBezTo>
                  <a:cubicBezTo>
                    <a:pt x="0" y="22"/>
                    <a:pt x="0" y="26"/>
                    <a:pt x="2" y="28"/>
                  </a:cubicBezTo>
                  <a:cubicBezTo>
                    <a:pt x="4" y="31"/>
                    <a:pt x="7" y="32"/>
                    <a:pt x="10" y="30"/>
                  </a:cubicBezTo>
                  <a:cubicBezTo>
                    <a:pt x="10" y="30"/>
                    <a:pt x="11" y="29"/>
                    <a:pt x="11" y="29"/>
                  </a:cubicBezTo>
                  <a:cubicBezTo>
                    <a:pt x="11" y="29"/>
                    <a:pt x="11" y="29"/>
                    <a:pt x="11" y="29"/>
                  </a:cubicBezTo>
                  <a:cubicBezTo>
                    <a:pt x="11" y="29"/>
                    <a:pt x="11" y="29"/>
                    <a:pt x="11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</p:grpSp>
      <p:grpSp>
        <p:nvGrpSpPr>
          <p:cNvPr id="34" name="Group 31"/>
          <p:cNvGrpSpPr>
            <a:grpSpLocks noChangeAspect="1"/>
          </p:cNvGrpSpPr>
          <p:nvPr userDrawn="1"/>
        </p:nvGrpSpPr>
        <p:grpSpPr bwMode="auto">
          <a:xfrm>
            <a:off x="11046718" y="5144756"/>
            <a:ext cx="774473" cy="1537240"/>
            <a:chOff x="5034" y="2238"/>
            <a:chExt cx="463" cy="919"/>
          </a:xfrm>
          <a:solidFill>
            <a:schemeClr val="bg1"/>
          </a:solidFill>
        </p:grpSpPr>
        <p:sp>
          <p:nvSpPr>
            <p:cNvPr id="36" name="Freeform 32"/>
            <p:cNvSpPr/>
            <p:nvPr userDrawn="1"/>
          </p:nvSpPr>
          <p:spPr bwMode="auto">
            <a:xfrm>
              <a:off x="5068" y="3075"/>
              <a:ext cx="385" cy="13"/>
            </a:xfrm>
            <a:custGeom>
              <a:avLst/>
              <a:gdLst>
                <a:gd name="T0" fmla="*/ 385 w 387"/>
                <a:gd name="T1" fmla="*/ 4 h 14"/>
                <a:gd name="T2" fmla="*/ 194 w 387"/>
                <a:gd name="T3" fmla="*/ 4 h 14"/>
                <a:gd name="T4" fmla="*/ 3 w 387"/>
                <a:gd name="T5" fmla="*/ 7 h 14"/>
                <a:gd name="T6" fmla="*/ 3 w 387"/>
                <a:gd name="T7" fmla="*/ 12 h 14"/>
                <a:gd name="T8" fmla="*/ 194 w 387"/>
                <a:gd name="T9" fmla="*/ 10 h 14"/>
                <a:gd name="T10" fmla="*/ 385 w 387"/>
                <a:gd name="T11" fmla="*/ 7 h 14"/>
                <a:gd name="T12" fmla="*/ 385 w 387"/>
                <a:gd name="T13" fmla="*/ 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7" h="14">
                  <a:moveTo>
                    <a:pt x="385" y="4"/>
                  </a:moveTo>
                  <a:cubicBezTo>
                    <a:pt x="321" y="0"/>
                    <a:pt x="257" y="3"/>
                    <a:pt x="194" y="4"/>
                  </a:cubicBezTo>
                  <a:cubicBezTo>
                    <a:pt x="130" y="5"/>
                    <a:pt x="67" y="4"/>
                    <a:pt x="3" y="7"/>
                  </a:cubicBezTo>
                  <a:cubicBezTo>
                    <a:pt x="0" y="7"/>
                    <a:pt x="0" y="12"/>
                    <a:pt x="3" y="12"/>
                  </a:cubicBezTo>
                  <a:cubicBezTo>
                    <a:pt x="67" y="14"/>
                    <a:pt x="130" y="11"/>
                    <a:pt x="194" y="10"/>
                  </a:cubicBezTo>
                  <a:cubicBezTo>
                    <a:pt x="257" y="10"/>
                    <a:pt x="321" y="12"/>
                    <a:pt x="385" y="7"/>
                  </a:cubicBezTo>
                  <a:cubicBezTo>
                    <a:pt x="387" y="7"/>
                    <a:pt x="387" y="4"/>
                    <a:pt x="385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37" name="Freeform 33"/>
            <p:cNvSpPr/>
            <p:nvPr userDrawn="1"/>
          </p:nvSpPr>
          <p:spPr bwMode="auto">
            <a:xfrm>
              <a:off x="5130" y="3003"/>
              <a:ext cx="13" cy="28"/>
            </a:xfrm>
            <a:custGeom>
              <a:avLst/>
              <a:gdLst>
                <a:gd name="T0" fmla="*/ 11 w 13"/>
                <a:gd name="T1" fmla="*/ 6 h 28"/>
                <a:gd name="T2" fmla="*/ 7 w 13"/>
                <a:gd name="T3" fmla="*/ 2 h 28"/>
                <a:gd name="T4" fmla="*/ 6 w 13"/>
                <a:gd name="T5" fmla="*/ 25 h 28"/>
                <a:gd name="T6" fmla="*/ 11 w 13"/>
                <a:gd name="T7" fmla="*/ 22 h 28"/>
                <a:gd name="T8" fmla="*/ 9 w 13"/>
                <a:gd name="T9" fmla="*/ 14 h 28"/>
                <a:gd name="T10" fmla="*/ 11 w 13"/>
                <a:gd name="T11" fmla="*/ 6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" h="28">
                  <a:moveTo>
                    <a:pt x="11" y="6"/>
                  </a:moveTo>
                  <a:cubicBezTo>
                    <a:pt x="12" y="3"/>
                    <a:pt x="9" y="0"/>
                    <a:pt x="7" y="2"/>
                  </a:cubicBezTo>
                  <a:cubicBezTo>
                    <a:pt x="0" y="7"/>
                    <a:pt x="2" y="19"/>
                    <a:pt x="6" y="25"/>
                  </a:cubicBezTo>
                  <a:cubicBezTo>
                    <a:pt x="8" y="28"/>
                    <a:pt x="13" y="25"/>
                    <a:pt x="11" y="22"/>
                  </a:cubicBezTo>
                  <a:cubicBezTo>
                    <a:pt x="9" y="19"/>
                    <a:pt x="8" y="17"/>
                    <a:pt x="9" y="14"/>
                  </a:cubicBezTo>
                  <a:cubicBezTo>
                    <a:pt x="9" y="11"/>
                    <a:pt x="11" y="9"/>
                    <a:pt x="1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38" name="Freeform 34"/>
            <p:cNvSpPr/>
            <p:nvPr userDrawn="1"/>
          </p:nvSpPr>
          <p:spPr bwMode="auto">
            <a:xfrm>
              <a:off x="5148" y="3004"/>
              <a:ext cx="14" cy="26"/>
            </a:xfrm>
            <a:custGeom>
              <a:avLst/>
              <a:gdLst>
                <a:gd name="T0" fmla="*/ 10 w 15"/>
                <a:gd name="T1" fmla="*/ 1 h 26"/>
                <a:gd name="T2" fmla="*/ 7 w 15"/>
                <a:gd name="T3" fmla="*/ 24 h 26"/>
                <a:gd name="T4" fmla="*/ 11 w 15"/>
                <a:gd name="T5" fmla="*/ 20 h 26"/>
                <a:gd name="T6" fmla="*/ 13 w 15"/>
                <a:gd name="T7" fmla="*/ 5 h 26"/>
                <a:gd name="T8" fmla="*/ 10 w 15"/>
                <a:gd name="T9" fmla="*/ 1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26">
                  <a:moveTo>
                    <a:pt x="10" y="1"/>
                  </a:moveTo>
                  <a:cubicBezTo>
                    <a:pt x="1" y="4"/>
                    <a:pt x="0" y="18"/>
                    <a:pt x="7" y="24"/>
                  </a:cubicBezTo>
                  <a:cubicBezTo>
                    <a:pt x="10" y="26"/>
                    <a:pt x="13" y="23"/>
                    <a:pt x="11" y="20"/>
                  </a:cubicBezTo>
                  <a:cubicBezTo>
                    <a:pt x="7" y="15"/>
                    <a:pt x="10" y="9"/>
                    <a:pt x="13" y="5"/>
                  </a:cubicBezTo>
                  <a:cubicBezTo>
                    <a:pt x="15" y="4"/>
                    <a:pt x="13" y="0"/>
                    <a:pt x="1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39" name="Freeform 35"/>
            <p:cNvSpPr/>
            <p:nvPr userDrawn="1"/>
          </p:nvSpPr>
          <p:spPr bwMode="auto">
            <a:xfrm>
              <a:off x="5169" y="3002"/>
              <a:ext cx="17" cy="23"/>
            </a:xfrm>
            <a:custGeom>
              <a:avLst/>
              <a:gdLst>
                <a:gd name="T0" fmla="*/ 9 w 17"/>
                <a:gd name="T1" fmla="*/ 3 h 23"/>
                <a:gd name="T2" fmla="*/ 3 w 17"/>
                <a:gd name="T3" fmla="*/ 20 h 23"/>
                <a:gd name="T4" fmla="*/ 8 w 17"/>
                <a:gd name="T5" fmla="*/ 18 h 23"/>
                <a:gd name="T6" fmla="*/ 12 w 17"/>
                <a:gd name="T7" fmla="*/ 9 h 23"/>
                <a:gd name="T8" fmla="*/ 9 w 17"/>
                <a:gd name="T9" fmla="*/ 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23">
                  <a:moveTo>
                    <a:pt x="9" y="3"/>
                  </a:moveTo>
                  <a:cubicBezTo>
                    <a:pt x="3" y="6"/>
                    <a:pt x="0" y="13"/>
                    <a:pt x="3" y="20"/>
                  </a:cubicBezTo>
                  <a:cubicBezTo>
                    <a:pt x="4" y="23"/>
                    <a:pt x="9" y="22"/>
                    <a:pt x="8" y="18"/>
                  </a:cubicBezTo>
                  <a:cubicBezTo>
                    <a:pt x="8" y="15"/>
                    <a:pt x="9" y="11"/>
                    <a:pt x="12" y="9"/>
                  </a:cubicBezTo>
                  <a:cubicBezTo>
                    <a:pt x="17" y="6"/>
                    <a:pt x="13" y="0"/>
                    <a:pt x="9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40" name="Freeform 36"/>
            <p:cNvSpPr/>
            <p:nvPr userDrawn="1"/>
          </p:nvSpPr>
          <p:spPr bwMode="auto">
            <a:xfrm>
              <a:off x="5310" y="2957"/>
              <a:ext cx="9" cy="27"/>
            </a:xfrm>
            <a:custGeom>
              <a:avLst/>
              <a:gdLst>
                <a:gd name="T0" fmla="*/ 7 w 9"/>
                <a:gd name="T1" fmla="*/ 14 h 27"/>
                <a:gd name="T2" fmla="*/ 5 w 9"/>
                <a:gd name="T3" fmla="*/ 2 h 27"/>
                <a:gd name="T4" fmla="*/ 1 w 9"/>
                <a:gd name="T5" fmla="*/ 3 h 27"/>
                <a:gd name="T6" fmla="*/ 2 w 9"/>
                <a:gd name="T7" fmla="*/ 15 h 27"/>
                <a:gd name="T8" fmla="*/ 4 w 9"/>
                <a:gd name="T9" fmla="*/ 25 h 27"/>
                <a:gd name="T10" fmla="*/ 8 w 9"/>
                <a:gd name="T11" fmla="*/ 25 h 27"/>
                <a:gd name="T12" fmla="*/ 7 w 9"/>
                <a:gd name="T13" fmla="*/ 1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27">
                  <a:moveTo>
                    <a:pt x="7" y="14"/>
                  </a:moveTo>
                  <a:cubicBezTo>
                    <a:pt x="6" y="10"/>
                    <a:pt x="6" y="6"/>
                    <a:pt x="5" y="2"/>
                  </a:cubicBezTo>
                  <a:cubicBezTo>
                    <a:pt x="4" y="0"/>
                    <a:pt x="0" y="1"/>
                    <a:pt x="1" y="3"/>
                  </a:cubicBezTo>
                  <a:cubicBezTo>
                    <a:pt x="1" y="7"/>
                    <a:pt x="2" y="11"/>
                    <a:pt x="2" y="15"/>
                  </a:cubicBezTo>
                  <a:cubicBezTo>
                    <a:pt x="2" y="18"/>
                    <a:pt x="3" y="22"/>
                    <a:pt x="4" y="25"/>
                  </a:cubicBezTo>
                  <a:cubicBezTo>
                    <a:pt x="5" y="27"/>
                    <a:pt x="8" y="27"/>
                    <a:pt x="8" y="25"/>
                  </a:cubicBezTo>
                  <a:cubicBezTo>
                    <a:pt x="9" y="21"/>
                    <a:pt x="8" y="18"/>
                    <a:pt x="7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41" name="Freeform 37"/>
            <p:cNvSpPr/>
            <p:nvPr userDrawn="1"/>
          </p:nvSpPr>
          <p:spPr bwMode="auto">
            <a:xfrm>
              <a:off x="5330" y="2959"/>
              <a:ext cx="8" cy="28"/>
            </a:xfrm>
            <a:custGeom>
              <a:avLst/>
              <a:gdLst>
                <a:gd name="T0" fmla="*/ 7 w 8"/>
                <a:gd name="T1" fmla="*/ 15 h 28"/>
                <a:gd name="T2" fmla="*/ 7 w 8"/>
                <a:gd name="T3" fmla="*/ 3 h 28"/>
                <a:gd name="T4" fmla="*/ 2 w 8"/>
                <a:gd name="T5" fmla="*/ 3 h 28"/>
                <a:gd name="T6" fmla="*/ 1 w 8"/>
                <a:gd name="T7" fmla="*/ 15 h 28"/>
                <a:gd name="T8" fmla="*/ 2 w 8"/>
                <a:gd name="T9" fmla="*/ 26 h 28"/>
                <a:gd name="T10" fmla="*/ 7 w 8"/>
                <a:gd name="T11" fmla="*/ 26 h 28"/>
                <a:gd name="T12" fmla="*/ 7 w 8"/>
                <a:gd name="T13" fmla="*/ 1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28">
                  <a:moveTo>
                    <a:pt x="7" y="15"/>
                  </a:moveTo>
                  <a:cubicBezTo>
                    <a:pt x="7" y="11"/>
                    <a:pt x="7" y="7"/>
                    <a:pt x="7" y="3"/>
                  </a:cubicBezTo>
                  <a:cubicBezTo>
                    <a:pt x="7" y="0"/>
                    <a:pt x="2" y="0"/>
                    <a:pt x="2" y="3"/>
                  </a:cubicBezTo>
                  <a:cubicBezTo>
                    <a:pt x="1" y="7"/>
                    <a:pt x="1" y="11"/>
                    <a:pt x="1" y="15"/>
                  </a:cubicBezTo>
                  <a:cubicBezTo>
                    <a:pt x="1" y="18"/>
                    <a:pt x="0" y="22"/>
                    <a:pt x="2" y="26"/>
                  </a:cubicBezTo>
                  <a:cubicBezTo>
                    <a:pt x="3" y="28"/>
                    <a:pt x="6" y="28"/>
                    <a:pt x="7" y="26"/>
                  </a:cubicBezTo>
                  <a:cubicBezTo>
                    <a:pt x="8" y="22"/>
                    <a:pt x="8" y="18"/>
                    <a:pt x="7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42" name="Freeform 38"/>
            <p:cNvSpPr/>
            <p:nvPr userDrawn="1"/>
          </p:nvSpPr>
          <p:spPr bwMode="auto">
            <a:xfrm>
              <a:off x="5350" y="2959"/>
              <a:ext cx="10" cy="25"/>
            </a:xfrm>
            <a:custGeom>
              <a:avLst/>
              <a:gdLst>
                <a:gd name="T0" fmla="*/ 9 w 10"/>
                <a:gd name="T1" fmla="*/ 13 h 25"/>
                <a:gd name="T2" fmla="*/ 5 w 10"/>
                <a:gd name="T3" fmla="*/ 2 h 25"/>
                <a:gd name="T4" fmla="*/ 1 w 10"/>
                <a:gd name="T5" fmla="*/ 4 h 25"/>
                <a:gd name="T6" fmla="*/ 3 w 10"/>
                <a:gd name="T7" fmla="*/ 14 h 25"/>
                <a:gd name="T8" fmla="*/ 3 w 10"/>
                <a:gd name="T9" fmla="*/ 23 h 25"/>
                <a:gd name="T10" fmla="*/ 8 w 10"/>
                <a:gd name="T11" fmla="*/ 23 h 25"/>
                <a:gd name="T12" fmla="*/ 9 w 10"/>
                <a:gd name="T13" fmla="*/ 1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25">
                  <a:moveTo>
                    <a:pt x="9" y="13"/>
                  </a:moveTo>
                  <a:cubicBezTo>
                    <a:pt x="8" y="9"/>
                    <a:pt x="7" y="6"/>
                    <a:pt x="5" y="2"/>
                  </a:cubicBezTo>
                  <a:cubicBezTo>
                    <a:pt x="4" y="0"/>
                    <a:pt x="0" y="2"/>
                    <a:pt x="1" y="4"/>
                  </a:cubicBezTo>
                  <a:cubicBezTo>
                    <a:pt x="2" y="7"/>
                    <a:pt x="3" y="10"/>
                    <a:pt x="3" y="14"/>
                  </a:cubicBezTo>
                  <a:cubicBezTo>
                    <a:pt x="3" y="17"/>
                    <a:pt x="2" y="20"/>
                    <a:pt x="3" y="23"/>
                  </a:cubicBezTo>
                  <a:cubicBezTo>
                    <a:pt x="4" y="25"/>
                    <a:pt x="7" y="25"/>
                    <a:pt x="8" y="23"/>
                  </a:cubicBezTo>
                  <a:cubicBezTo>
                    <a:pt x="10" y="21"/>
                    <a:pt x="9" y="16"/>
                    <a:pt x="9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43" name="Freeform 39"/>
            <p:cNvSpPr/>
            <p:nvPr userDrawn="1"/>
          </p:nvSpPr>
          <p:spPr bwMode="auto">
            <a:xfrm>
              <a:off x="5115" y="2904"/>
              <a:ext cx="14" cy="24"/>
            </a:xfrm>
            <a:custGeom>
              <a:avLst/>
              <a:gdLst>
                <a:gd name="T0" fmla="*/ 11 w 14"/>
                <a:gd name="T1" fmla="*/ 17 h 24"/>
                <a:gd name="T2" fmla="*/ 8 w 14"/>
                <a:gd name="T3" fmla="*/ 11 h 24"/>
                <a:gd name="T4" fmla="*/ 11 w 14"/>
                <a:gd name="T5" fmla="*/ 5 h 24"/>
                <a:gd name="T6" fmla="*/ 7 w 14"/>
                <a:gd name="T7" fmla="*/ 0 h 24"/>
                <a:gd name="T8" fmla="*/ 0 w 14"/>
                <a:gd name="T9" fmla="*/ 12 h 24"/>
                <a:gd name="T10" fmla="*/ 9 w 14"/>
                <a:gd name="T11" fmla="*/ 23 h 24"/>
                <a:gd name="T12" fmla="*/ 11 w 14"/>
                <a:gd name="T13" fmla="*/ 17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" h="24">
                  <a:moveTo>
                    <a:pt x="11" y="17"/>
                  </a:moveTo>
                  <a:cubicBezTo>
                    <a:pt x="9" y="16"/>
                    <a:pt x="8" y="14"/>
                    <a:pt x="8" y="11"/>
                  </a:cubicBezTo>
                  <a:cubicBezTo>
                    <a:pt x="8" y="9"/>
                    <a:pt x="10" y="7"/>
                    <a:pt x="11" y="5"/>
                  </a:cubicBezTo>
                  <a:cubicBezTo>
                    <a:pt x="11" y="3"/>
                    <a:pt x="10" y="0"/>
                    <a:pt x="7" y="0"/>
                  </a:cubicBezTo>
                  <a:cubicBezTo>
                    <a:pt x="1" y="1"/>
                    <a:pt x="0" y="7"/>
                    <a:pt x="0" y="12"/>
                  </a:cubicBezTo>
                  <a:cubicBezTo>
                    <a:pt x="1" y="17"/>
                    <a:pt x="4" y="21"/>
                    <a:pt x="9" y="23"/>
                  </a:cubicBezTo>
                  <a:cubicBezTo>
                    <a:pt x="12" y="24"/>
                    <a:pt x="14" y="19"/>
                    <a:pt x="11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44" name="Freeform 40"/>
            <p:cNvSpPr/>
            <p:nvPr userDrawn="1"/>
          </p:nvSpPr>
          <p:spPr bwMode="auto">
            <a:xfrm>
              <a:off x="5136" y="2900"/>
              <a:ext cx="11" cy="31"/>
            </a:xfrm>
            <a:custGeom>
              <a:avLst/>
              <a:gdLst>
                <a:gd name="T0" fmla="*/ 4 w 11"/>
                <a:gd name="T1" fmla="*/ 3 h 31"/>
                <a:gd name="T2" fmla="*/ 2 w 11"/>
                <a:gd name="T3" fmla="*/ 27 h 31"/>
                <a:gd name="T4" fmla="*/ 8 w 11"/>
                <a:gd name="T5" fmla="*/ 26 h 31"/>
                <a:gd name="T6" fmla="*/ 10 w 11"/>
                <a:gd name="T7" fmla="*/ 6 h 31"/>
                <a:gd name="T8" fmla="*/ 4 w 11"/>
                <a:gd name="T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31">
                  <a:moveTo>
                    <a:pt x="4" y="3"/>
                  </a:moveTo>
                  <a:cubicBezTo>
                    <a:pt x="0" y="10"/>
                    <a:pt x="0" y="19"/>
                    <a:pt x="2" y="27"/>
                  </a:cubicBezTo>
                  <a:cubicBezTo>
                    <a:pt x="2" y="31"/>
                    <a:pt x="9" y="30"/>
                    <a:pt x="8" y="26"/>
                  </a:cubicBezTo>
                  <a:cubicBezTo>
                    <a:pt x="7" y="19"/>
                    <a:pt x="9" y="12"/>
                    <a:pt x="10" y="6"/>
                  </a:cubicBezTo>
                  <a:cubicBezTo>
                    <a:pt x="11" y="2"/>
                    <a:pt x="6" y="0"/>
                    <a:pt x="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45" name="Freeform 41"/>
            <p:cNvSpPr/>
            <p:nvPr userDrawn="1"/>
          </p:nvSpPr>
          <p:spPr bwMode="auto">
            <a:xfrm>
              <a:off x="5157" y="2901"/>
              <a:ext cx="14" cy="25"/>
            </a:xfrm>
            <a:custGeom>
              <a:avLst/>
              <a:gdLst>
                <a:gd name="T0" fmla="*/ 12 w 14"/>
                <a:gd name="T1" fmla="*/ 18 h 25"/>
                <a:gd name="T2" fmla="*/ 10 w 14"/>
                <a:gd name="T3" fmla="*/ 11 h 25"/>
                <a:gd name="T4" fmla="*/ 10 w 14"/>
                <a:gd name="T5" fmla="*/ 3 h 25"/>
                <a:gd name="T6" fmla="*/ 5 w 14"/>
                <a:gd name="T7" fmla="*/ 2 h 25"/>
                <a:gd name="T8" fmla="*/ 6 w 14"/>
                <a:gd name="T9" fmla="*/ 22 h 25"/>
                <a:gd name="T10" fmla="*/ 12 w 14"/>
                <a:gd name="T11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" h="25">
                  <a:moveTo>
                    <a:pt x="12" y="18"/>
                  </a:moveTo>
                  <a:cubicBezTo>
                    <a:pt x="11" y="16"/>
                    <a:pt x="10" y="13"/>
                    <a:pt x="10" y="11"/>
                  </a:cubicBezTo>
                  <a:cubicBezTo>
                    <a:pt x="10" y="8"/>
                    <a:pt x="11" y="5"/>
                    <a:pt x="10" y="3"/>
                  </a:cubicBezTo>
                  <a:cubicBezTo>
                    <a:pt x="9" y="1"/>
                    <a:pt x="6" y="0"/>
                    <a:pt x="5" y="2"/>
                  </a:cubicBezTo>
                  <a:cubicBezTo>
                    <a:pt x="0" y="7"/>
                    <a:pt x="3" y="16"/>
                    <a:pt x="6" y="22"/>
                  </a:cubicBezTo>
                  <a:cubicBezTo>
                    <a:pt x="9" y="25"/>
                    <a:pt x="14" y="22"/>
                    <a:pt x="12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46" name="Freeform 42"/>
            <p:cNvSpPr/>
            <p:nvPr userDrawn="1"/>
          </p:nvSpPr>
          <p:spPr bwMode="auto">
            <a:xfrm>
              <a:off x="5098" y="2859"/>
              <a:ext cx="191" cy="19"/>
            </a:xfrm>
            <a:custGeom>
              <a:avLst/>
              <a:gdLst>
                <a:gd name="T0" fmla="*/ 188 w 192"/>
                <a:gd name="T1" fmla="*/ 6 h 19"/>
                <a:gd name="T2" fmla="*/ 95 w 192"/>
                <a:gd name="T3" fmla="*/ 3 h 19"/>
                <a:gd name="T4" fmla="*/ 2 w 192"/>
                <a:gd name="T5" fmla="*/ 9 h 19"/>
                <a:gd name="T6" fmla="*/ 2 w 192"/>
                <a:gd name="T7" fmla="*/ 13 h 19"/>
                <a:gd name="T8" fmla="*/ 91 w 192"/>
                <a:gd name="T9" fmla="*/ 13 h 19"/>
                <a:gd name="T10" fmla="*/ 187 w 192"/>
                <a:gd name="T11" fmla="*/ 13 h 19"/>
                <a:gd name="T12" fmla="*/ 188 w 192"/>
                <a:gd name="T13" fmla="*/ 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2" h="19">
                  <a:moveTo>
                    <a:pt x="188" y="6"/>
                  </a:moveTo>
                  <a:cubicBezTo>
                    <a:pt x="158" y="0"/>
                    <a:pt x="125" y="2"/>
                    <a:pt x="95" y="3"/>
                  </a:cubicBezTo>
                  <a:cubicBezTo>
                    <a:pt x="65" y="3"/>
                    <a:pt x="30" y="0"/>
                    <a:pt x="2" y="9"/>
                  </a:cubicBezTo>
                  <a:cubicBezTo>
                    <a:pt x="0" y="10"/>
                    <a:pt x="0" y="13"/>
                    <a:pt x="2" y="13"/>
                  </a:cubicBezTo>
                  <a:cubicBezTo>
                    <a:pt x="30" y="19"/>
                    <a:pt x="62" y="13"/>
                    <a:pt x="91" y="13"/>
                  </a:cubicBezTo>
                  <a:cubicBezTo>
                    <a:pt x="122" y="13"/>
                    <a:pt x="155" y="17"/>
                    <a:pt x="187" y="13"/>
                  </a:cubicBezTo>
                  <a:cubicBezTo>
                    <a:pt x="190" y="13"/>
                    <a:pt x="192" y="7"/>
                    <a:pt x="188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47" name="Freeform 43"/>
            <p:cNvSpPr/>
            <p:nvPr userDrawn="1"/>
          </p:nvSpPr>
          <p:spPr bwMode="auto">
            <a:xfrm>
              <a:off x="5341" y="2868"/>
              <a:ext cx="54" cy="10"/>
            </a:xfrm>
            <a:custGeom>
              <a:avLst/>
              <a:gdLst>
                <a:gd name="T0" fmla="*/ 49 w 55"/>
                <a:gd name="T1" fmla="*/ 0 h 10"/>
                <a:gd name="T2" fmla="*/ 4 w 55"/>
                <a:gd name="T3" fmla="*/ 2 h 10"/>
                <a:gd name="T4" fmla="*/ 4 w 55"/>
                <a:gd name="T5" fmla="*/ 8 h 10"/>
                <a:gd name="T6" fmla="*/ 49 w 55"/>
                <a:gd name="T7" fmla="*/ 9 h 10"/>
                <a:gd name="T8" fmla="*/ 49 w 55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10">
                  <a:moveTo>
                    <a:pt x="49" y="0"/>
                  </a:moveTo>
                  <a:cubicBezTo>
                    <a:pt x="34" y="0"/>
                    <a:pt x="19" y="1"/>
                    <a:pt x="4" y="2"/>
                  </a:cubicBezTo>
                  <a:cubicBezTo>
                    <a:pt x="0" y="2"/>
                    <a:pt x="0" y="8"/>
                    <a:pt x="4" y="8"/>
                  </a:cubicBezTo>
                  <a:cubicBezTo>
                    <a:pt x="19" y="9"/>
                    <a:pt x="34" y="10"/>
                    <a:pt x="49" y="9"/>
                  </a:cubicBezTo>
                  <a:cubicBezTo>
                    <a:pt x="55" y="9"/>
                    <a:pt x="55" y="1"/>
                    <a:pt x="4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48" name="Freeform 44"/>
            <p:cNvSpPr>
              <a:spLocks noEditPoints="1"/>
            </p:cNvSpPr>
            <p:nvPr userDrawn="1"/>
          </p:nvSpPr>
          <p:spPr bwMode="auto">
            <a:xfrm>
              <a:off x="5034" y="2238"/>
              <a:ext cx="463" cy="919"/>
            </a:xfrm>
            <a:custGeom>
              <a:avLst/>
              <a:gdLst>
                <a:gd name="T0" fmla="*/ 421 w 465"/>
                <a:gd name="T1" fmla="*/ 224 h 926"/>
                <a:gd name="T2" fmla="*/ 364 w 465"/>
                <a:gd name="T3" fmla="*/ 223 h 926"/>
                <a:gd name="T4" fmla="*/ 307 w 465"/>
                <a:gd name="T5" fmla="*/ 64 h 926"/>
                <a:gd name="T6" fmla="*/ 326 w 465"/>
                <a:gd name="T7" fmla="*/ 24 h 926"/>
                <a:gd name="T8" fmla="*/ 278 w 465"/>
                <a:gd name="T9" fmla="*/ 6 h 926"/>
                <a:gd name="T10" fmla="*/ 221 w 465"/>
                <a:gd name="T11" fmla="*/ 8 h 926"/>
                <a:gd name="T12" fmla="*/ 178 w 465"/>
                <a:gd name="T13" fmla="*/ 44 h 926"/>
                <a:gd name="T14" fmla="*/ 107 w 465"/>
                <a:gd name="T15" fmla="*/ 67 h 926"/>
                <a:gd name="T16" fmla="*/ 97 w 465"/>
                <a:gd name="T17" fmla="*/ 66 h 926"/>
                <a:gd name="T18" fmla="*/ 56 w 465"/>
                <a:gd name="T19" fmla="*/ 203 h 926"/>
                <a:gd name="T20" fmla="*/ 42 w 465"/>
                <a:gd name="T21" fmla="*/ 295 h 926"/>
                <a:gd name="T22" fmla="*/ 36 w 465"/>
                <a:gd name="T23" fmla="*/ 296 h 926"/>
                <a:gd name="T24" fmla="*/ 174 w 465"/>
                <a:gd name="T25" fmla="*/ 455 h 926"/>
                <a:gd name="T26" fmla="*/ 153 w 465"/>
                <a:gd name="T27" fmla="*/ 607 h 926"/>
                <a:gd name="T28" fmla="*/ 40 w 465"/>
                <a:gd name="T29" fmla="*/ 695 h 926"/>
                <a:gd name="T30" fmla="*/ 24 w 465"/>
                <a:gd name="T31" fmla="*/ 730 h 926"/>
                <a:gd name="T32" fmla="*/ 257 w 465"/>
                <a:gd name="T33" fmla="*/ 717 h 926"/>
                <a:gd name="T34" fmla="*/ 29 w 465"/>
                <a:gd name="T35" fmla="*/ 805 h 926"/>
                <a:gd name="T36" fmla="*/ 64 w 465"/>
                <a:gd name="T37" fmla="*/ 910 h 926"/>
                <a:gd name="T38" fmla="*/ 446 w 465"/>
                <a:gd name="T39" fmla="*/ 918 h 926"/>
                <a:gd name="T40" fmla="*/ 447 w 465"/>
                <a:gd name="T41" fmla="*/ 812 h 926"/>
                <a:gd name="T42" fmla="*/ 388 w 465"/>
                <a:gd name="T43" fmla="*/ 713 h 926"/>
                <a:gd name="T44" fmla="*/ 420 w 465"/>
                <a:gd name="T45" fmla="*/ 673 h 926"/>
                <a:gd name="T46" fmla="*/ 364 w 465"/>
                <a:gd name="T47" fmla="*/ 608 h 926"/>
                <a:gd name="T48" fmla="*/ 335 w 465"/>
                <a:gd name="T49" fmla="*/ 454 h 926"/>
                <a:gd name="T50" fmla="*/ 428 w 465"/>
                <a:gd name="T51" fmla="*/ 228 h 926"/>
                <a:gd name="T52" fmla="*/ 376 w 465"/>
                <a:gd name="T53" fmla="*/ 183 h 926"/>
                <a:gd name="T54" fmla="*/ 52 w 465"/>
                <a:gd name="T55" fmla="*/ 160 h 926"/>
                <a:gd name="T56" fmla="*/ 45 w 465"/>
                <a:gd name="T57" fmla="*/ 264 h 926"/>
                <a:gd name="T58" fmla="*/ 116 w 465"/>
                <a:gd name="T59" fmla="*/ 75 h 926"/>
                <a:gd name="T60" fmla="*/ 172 w 465"/>
                <a:gd name="T61" fmla="*/ 281 h 926"/>
                <a:gd name="T62" fmla="*/ 182 w 465"/>
                <a:gd name="T63" fmla="*/ 460 h 926"/>
                <a:gd name="T64" fmla="*/ 171 w 465"/>
                <a:gd name="T65" fmla="*/ 603 h 926"/>
                <a:gd name="T66" fmla="*/ 89 w 465"/>
                <a:gd name="T67" fmla="*/ 764 h 926"/>
                <a:gd name="T68" fmla="*/ 84 w 465"/>
                <a:gd name="T69" fmla="*/ 802 h 926"/>
                <a:gd name="T70" fmla="*/ 76 w 465"/>
                <a:gd name="T71" fmla="*/ 803 h 926"/>
                <a:gd name="T72" fmla="*/ 61 w 465"/>
                <a:gd name="T73" fmla="*/ 874 h 926"/>
                <a:gd name="T74" fmla="*/ 103 w 465"/>
                <a:gd name="T75" fmla="*/ 886 h 926"/>
                <a:gd name="T76" fmla="*/ 435 w 465"/>
                <a:gd name="T77" fmla="*/ 914 h 926"/>
                <a:gd name="T78" fmla="*/ 250 w 465"/>
                <a:gd name="T79" fmla="*/ 869 h 926"/>
                <a:gd name="T80" fmla="*/ 428 w 465"/>
                <a:gd name="T81" fmla="*/ 824 h 926"/>
                <a:gd name="T82" fmla="*/ 28 w 465"/>
                <a:gd name="T83" fmla="*/ 842 h 926"/>
                <a:gd name="T84" fmla="*/ 30 w 465"/>
                <a:gd name="T85" fmla="*/ 823 h 926"/>
                <a:gd name="T86" fmla="*/ 434 w 465"/>
                <a:gd name="T87" fmla="*/ 814 h 926"/>
                <a:gd name="T88" fmla="*/ 179 w 465"/>
                <a:gd name="T89" fmla="*/ 767 h 926"/>
                <a:gd name="T90" fmla="*/ 331 w 465"/>
                <a:gd name="T91" fmla="*/ 712 h 926"/>
                <a:gd name="T92" fmla="*/ 385 w 465"/>
                <a:gd name="T93" fmla="*/ 761 h 926"/>
                <a:gd name="T94" fmla="*/ 415 w 465"/>
                <a:gd name="T95" fmla="*/ 706 h 926"/>
                <a:gd name="T96" fmla="*/ 415 w 465"/>
                <a:gd name="T97" fmla="*/ 677 h 926"/>
                <a:gd name="T98" fmla="*/ 345 w 465"/>
                <a:gd name="T99" fmla="*/ 590 h 926"/>
                <a:gd name="T100" fmla="*/ 34 w 465"/>
                <a:gd name="T101" fmla="*/ 616 h 926"/>
                <a:gd name="T102" fmla="*/ 188 w 465"/>
                <a:gd name="T103" fmla="*/ 617 h 926"/>
                <a:gd name="T104" fmla="*/ 238 w 465"/>
                <a:gd name="T105" fmla="*/ 457 h 926"/>
                <a:gd name="T106" fmla="*/ 303 w 465"/>
                <a:gd name="T107" fmla="*/ 489 h 926"/>
                <a:gd name="T108" fmla="*/ 319 w 465"/>
                <a:gd name="T109" fmla="*/ 425 h 926"/>
                <a:gd name="T110" fmla="*/ 163 w 465"/>
                <a:gd name="T111" fmla="*/ 357 h 926"/>
                <a:gd name="T112" fmla="*/ 293 w 465"/>
                <a:gd name="T113" fmla="*/ 281 h 926"/>
                <a:gd name="T114" fmla="*/ 451 w 465"/>
                <a:gd name="T115" fmla="*/ 198 h 9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65" h="926">
                  <a:moveTo>
                    <a:pt x="455" y="190"/>
                  </a:moveTo>
                  <a:cubicBezTo>
                    <a:pt x="445" y="181"/>
                    <a:pt x="428" y="182"/>
                    <a:pt x="419" y="192"/>
                  </a:cubicBezTo>
                  <a:cubicBezTo>
                    <a:pt x="412" y="199"/>
                    <a:pt x="411" y="215"/>
                    <a:pt x="422" y="218"/>
                  </a:cubicBezTo>
                  <a:cubicBezTo>
                    <a:pt x="421" y="219"/>
                    <a:pt x="422" y="219"/>
                    <a:pt x="422" y="220"/>
                  </a:cubicBezTo>
                  <a:cubicBezTo>
                    <a:pt x="422" y="221"/>
                    <a:pt x="423" y="222"/>
                    <a:pt x="424" y="223"/>
                  </a:cubicBezTo>
                  <a:cubicBezTo>
                    <a:pt x="423" y="223"/>
                    <a:pt x="421" y="223"/>
                    <a:pt x="421" y="224"/>
                  </a:cubicBezTo>
                  <a:cubicBezTo>
                    <a:pt x="409" y="246"/>
                    <a:pt x="402" y="268"/>
                    <a:pt x="385" y="286"/>
                  </a:cubicBezTo>
                  <a:cubicBezTo>
                    <a:pt x="367" y="305"/>
                    <a:pt x="343" y="314"/>
                    <a:pt x="317" y="317"/>
                  </a:cubicBezTo>
                  <a:cubicBezTo>
                    <a:pt x="317" y="317"/>
                    <a:pt x="316" y="317"/>
                    <a:pt x="315" y="318"/>
                  </a:cubicBezTo>
                  <a:cubicBezTo>
                    <a:pt x="311" y="305"/>
                    <a:pt x="306" y="291"/>
                    <a:pt x="302" y="278"/>
                  </a:cubicBezTo>
                  <a:cubicBezTo>
                    <a:pt x="302" y="278"/>
                    <a:pt x="301" y="278"/>
                    <a:pt x="301" y="278"/>
                  </a:cubicBezTo>
                  <a:cubicBezTo>
                    <a:pt x="327" y="267"/>
                    <a:pt x="350" y="250"/>
                    <a:pt x="364" y="223"/>
                  </a:cubicBezTo>
                  <a:cubicBezTo>
                    <a:pt x="369" y="213"/>
                    <a:pt x="372" y="202"/>
                    <a:pt x="374" y="191"/>
                  </a:cubicBezTo>
                  <a:cubicBezTo>
                    <a:pt x="374" y="192"/>
                    <a:pt x="375" y="192"/>
                    <a:pt x="375" y="192"/>
                  </a:cubicBezTo>
                  <a:cubicBezTo>
                    <a:pt x="393" y="198"/>
                    <a:pt x="411" y="176"/>
                    <a:pt x="406" y="159"/>
                  </a:cubicBezTo>
                  <a:cubicBezTo>
                    <a:pt x="402" y="145"/>
                    <a:pt x="384" y="137"/>
                    <a:pt x="370" y="143"/>
                  </a:cubicBezTo>
                  <a:cubicBezTo>
                    <a:pt x="362" y="115"/>
                    <a:pt x="345" y="90"/>
                    <a:pt x="321" y="73"/>
                  </a:cubicBezTo>
                  <a:cubicBezTo>
                    <a:pt x="317" y="69"/>
                    <a:pt x="312" y="67"/>
                    <a:pt x="307" y="64"/>
                  </a:cubicBezTo>
                  <a:cubicBezTo>
                    <a:pt x="309" y="62"/>
                    <a:pt x="310" y="61"/>
                    <a:pt x="311" y="60"/>
                  </a:cubicBezTo>
                  <a:cubicBezTo>
                    <a:pt x="311" y="60"/>
                    <a:pt x="311" y="59"/>
                    <a:pt x="311" y="59"/>
                  </a:cubicBezTo>
                  <a:cubicBezTo>
                    <a:pt x="312" y="59"/>
                    <a:pt x="312" y="59"/>
                    <a:pt x="312" y="58"/>
                  </a:cubicBezTo>
                  <a:cubicBezTo>
                    <a:pt x="312" y="58"/>
                    <a:pt x="313" y="58"/>
                    <a:pt x="313" y="57"/>
                  </a:cubicBezTo>
                  <a:cubicBezTo>
                    <a:pt x="313" y="57"/>
                    <a:pt x="314" y="56"/>
                    <a:pt x="314" y="56"/>
                  </a:cubicBezTo>
                  <a:cubicBezTo>
                    <a:pt x="321" y="46"/>
                    <a:pt x="325" y="35"/>
                    <a:pt x="326" y="24"/>
                  </a:cubicBezTo>
                  <a:cubicBezTo>
                    <a:pt x="326" y="20"/>
                    <a:pt x="320" y="19"/>
                    <a:pt x="319" y="23"/>
                  </a:cubicBezTo>
                  <a:cubicBezTo>
                    <a:pt x="317" y="33"/>
                    <a:pt x="314" y="43"/>
                    <a:pt x="309" y="52"/>
                  </a:cubicBezTo>
                  <a:cubicBezTo>
                    <a:pt x="308" y="53"/>
                    <a:pt x="307" y="55"/>
                    <a:pt x="306" y="56"/>
                  </a:cubicBezTo>
                  <a:cubicBezTo>
                    <a:pt x="305" y="58"/>
                    <a:pt x="304" y="60"/>
                    <a:pt x="303" y="61"/>
                  </a:cubicBezTo>
                  <a:cubicBezTo>
                    <a:pt x="292" y="56"/>
                    <a:pt x="281" y="51"/>
                    <a:pt x="269" y="48"/>
                  </a:cubicBezTo>
                  <a:cubicBezTo>
                    <a:pt x="272" y="34"/>
                    <a:pt x="275" y="20"/>
                    <a:pt x="278" y="6"/>
                  </a:cubicBezTo>
                  <a:cubicBezTo>
                    <a:pt x="278" y="2"/>
                    <a:pt x="272" y="0"/>
                    <a:pt x="272" y="4"/>
                  </a:cubicBezTo>
                  <a:cubicBezTo>
                    <a:pt x="269" y="18"/>
                    <a:pt x="266" y="32"/>
                    <a:pt x="264" y="46"/>
                  </a:cubicBezTo>
                  <a:cubicBezTo>
                    <a:pt x="252" y="43"/>
                    <a:pt x="239" y="41"/>
                    <a:pt x="226" y="41"/>
                  </a:cubicBezTo>
                  <a:cubicBezTo>
                    <a:pt x="226" y="40"/>
                    <a:pt x="227" y="40"/>
                    <a:pt x="227" y="40"/>
                  </a:cubicBezTo>
                  <a:cubicBezTo>
                    <a:pt x="227" y="29"/>
                    <a:pt x="228" y="18"/>
                    <a:pt x="227" y="8"/>
                  </a:cubicBezTo>
                  <a:cubicBezTo>
                    <a:pt x="227" y="4"/>
                    <a:pt x="221" y="4"/>
                    <a:pt x="221" y="8"/>
                  </a:cubicBezTo>
                  <a:cubicBezTo>
                    <a:pt x="220" y="18"/>
                    <a:pt x="220" y="29"/>
                    <a:pt x="221" y="40"/>
                  </a:cubicBezTo>
                  <a:cubicBezTo>
                    <a:pt x="221" y="40"/>
                    <a:pt x="222" y="40"/>
                    <a:pt x="222" y="41"/>
                  </a:cubicBezTo>
                  <a:cubicBezTo>
                    <a:pt x="209" y="40"/>
                    <a:pt x="196" y="41"/>
                    <a:pt x="184" y="43"/>
                  </a:cubicBezTo>
                  <a:cubicBezTo>
                    <a:pt x="182" y="31"/>
                    <a:pt x="179" y="19"/>
                    <a:pt x="176" y="7"/>
                  </a:cubicBezTo>
                  <a:cubicBezTo>
                    <a:pt x="175" y="3"/>
                    <a:pt x="170" y="5"/>
                    <a:pt x="170" y="9"/>
                  </a:cubicBezTo>
                  <a:cubicBezTo>
                    <a:pt x="172" y="21"/>
                    <a:pt x="175" y="32"/>
                    <a:pt x="178" y="44"/>
                  </a:cubicBezTo>
                  <a:cubicBezTo>
                    <a:pt x="167" y="46"/>
                    <a:pt x="155" y="48"/>
                    <a:pt x="144" y="52"/>
                  </a:cubicBezTo>
                  <a:cubicBezTo>
                    <a:pt x="143" y="44"/>
                    <a:pt x="141" y="36"/>
                    <a:pt x="139" y="28"/>
                  </a:cubicBezTo>
                  <a:cubicBezTo>
                    <a:pt x="138" y="26"/>
                    <a:pt x="133" y="26"/>
                    <a:pt x="133" y="29"/>
                  </a:cubicBezTo>
                  <a:cubicBezTo>
                    <a:pt x="135" y="38"/>
                    <a:pt x="136" y="46"/>
                    <a:pt x="138" y="54"/>
                  </a:cubicBezTo>
                  <a:cubicBezTo>
                    <a:pt x="127" y="58"/>
                    <a:pt x="117" y="62"/>
                    <a:pt x="107" y="67"/>
                  </a:cubicBezTo>
                  <a:cubicBezTo>
                    <a:pt x="107" y="67"/>
                    <a:pt x="107" y="67"/>
                    <a:pt x="107" y="67"/>
                  </a:cubicBezTo>
                  <a:cubicBezTo>
                    <a:pt x="106" y="65"/>
                    <a:pt x="106" y="62"/>
                    <a:pt x="105" y="59"/>
                  </a:cubicBezTo>
                  <a:cubicBezTo>
                    <a:pt x="103" y="55"/>
                    <a:pt x="102" y="50"/>
                    <a:pt x="100" y="45"/>
                  </a:cubicBezTo>
                  <a:cubicBezTo>
                    <a:pt x="96" y="37"/>
                    <a:pt x="93" y="28"/>
                    <a:pt x="89" y="19"/>
                  </a:cubicBezTo>
                  <a:cubicBezTo>
                    <a:pt x="87" y="14"/>
                    <a:pt x="79" y="18"/>
                    <a:pt x="81" y="22"/>
                  </a:cubicBezTo>
                  <a:cubicBezTo>
                    <a:pt x="84" y="33"/>
                    <a:pt x="87" y="42"/>
                    <a:pt x="91" y="52"/>
                  </a:cubicBezTo>
                  <a:cubicBezTo>
                    <a:pt x="93" y="57"/>
                    <a:pt x="95" y="61"/>
                    <a:pt x="97" y="66"/>
                  </a:cubicBezTo>
                  <a:cubicBezTo>
                    <a:pt x="99" y="69"/>
                    <a:pt x="100" y="71"/>
                    <a:pt x="102" y="74"/>
                  </a:cubicBezTo>
                  <a:cubicBezTo>
                    <a:pt x="85" y="78"/>
                    <a:pt x="71" y="101"/>
                    <a:pt x="64" y="114"/>
                  </a:cubicBezTo>
                  <a:cubicBezTo>
                    <a:pt x="58" y="127"/>
                    <a:pt x="54" y="140"/>
                    <a:pt x="52" y="154"/>
                  </a:cubicBezTo>
                  <a:cubicBezTo>
                    <a:pt x="36" y="152"/>
                    <a:pt x="18" y="163"/>
                    <a:pt x="17" y="180"/>
                  </a:cubicBezTo>
                  <a:cubicBezTo>
                    <a:pt x="17" y="197"/>
                    <a:pt x="39" y="216"/>
                    <a:pt x="55" y="205"/>
                  </a:cubicBezTo>
                  <a:cubicBezTo>
                    <a:pt x="56" y="204"/>
                    <a:pt x="56" y="204"/>
                    <a:pt x="56" y="203"/>
                  </a:cubicBezTo>
                  <a:cubicBezTo>
                    <a:pt x="64" y="228"/>
                    <a:pt x="80" y="251"/>
                    <a:pt x="101" y="266"/>
                  </a:cubicBezTo>
                  <a:cubicBezTo>
                    <a:pt x="120" y="280"/>
                    <a:pt x="141" y="286"/>
                    <a:pt x="162" y="290"/>
                  </a:cubicBezTo>
                  <a:cubicBezTo>
                    <a:pt x="159" y="299"/>
                    <a:pt x="160" y="315"/>
                    <a:pt x="159" y="321"/>
                  </a:cubicBezTo>
                  <a:cubicBezTo>
                    <a:pt x="159" y="322"/>
                    <a:pt x="159" y="322"/>
                    <a:pt x="159" y="322"/>
                  </a:cubicBezTo>
                  <a:cubicBezTo>
                    <a:pt x="118" y="336"/>
                    <a:pt x="73" y="328"/>
                    <a:pt x="43" y="295"/>
                  </a:cubicBezTo>
                  <a:cubicBezTo>
                    <a:pt x="43" y="295"/>
                    <a:pt x="42" y="295"/>
                    <a:pt x="42" y="295"/>
                  </a:cubicBezTo>
                  <a:cubicBezTo>
                    <a:pt x="46" y="294"/>
                    <a:pt x="49" y="291"/>
                    <a:pt x="52" y="289"/>
                  </a:cubicBezTo>
                  <a:cubicBezTo>
                    <a:pt x="62" y="277"/>
                    <a:pt x="57" y="261"/>
                    <a:pt x="46" y="252"/>
                  </a:cubicBezTo>
                  <a:cubicBezTo>
                    <a:pt x="34" y="243"/>
                    <a:pt x="14" y="244"/>
                    <a:pt x="6" y="259"/>
                  </a:cubicBezTo>
                  <a:cubicBezTo>
                    <a:pt x="0" y="271"/>
                    <a:pt x="7" y="285"/>
                    <a:pt x="19" y="289"/>
                  </a:cubicBezTo>
                  <a:cubicBezTo>
                    <a:pt x="19" y="289"/>
                    <a:pt x="19" y="289"/>
                    <a:pt x="19" y="290"/>
                  </a:cubicBezTo>
                  <a:cubicBezTo>
                    <a:pt x="24" y="295"/>
                    <a:pt x="30" y="297"/>
                    <a:pt x="36" y="296"/>
                  </a:cubicBezTo>
                  <a:cubicBezTo>
                    <a:pt x="35" y="298"/>
                    <a:pt x="35" y="300"/>
                    <a:pt x="37" y="302"/>
                  </a:cubicBezTo>
                  <a:cubicBezTo>
                    <a:pt x="66" y="336"/>
                    <a:pt x="117" y="349"/>
                    <a:pt x="158" y="329"/>
                  </a:cubicBezTo>
                  <a:cubicBezTo>
                    <a:pt x="154" y="361"/>
                    <a:pt x="150" y="393"/>
                    <a:pt x="146" y="424"/>
                  </a:cubicBezTo>
                  <a:cubicBezTo>
                    <a:pt x="146" y="426"/>
                    <a:pt x="148" y="428"/>
                    <a:pt x="150" y="428"/>
                  </a:cubicBezTo>
                  <a:cubicBezTo>
                    <a:pt x="160" y="427"/>
                    <a:pt x="171" y="427"/>
                    <a:pt x="181" y="426"/>
                  </a:cubicBezTo>
                  <a:cubicBezTo>
                    <a:pt x="176" y="435"/>
                    <a:pt x="176" y="445"/>
                    <a:pt x="174" y="455"/>
                  </a:cubicBezTo>
                  <a:cubicBezTo>
                    <a:pt x="172" y="464"/>
                    <a:pt x="169" y="475"/>
                    <a:pt x="169" y="485"/>
                  </a:cubicBezTo>
                  <a:cubicBezTo>
                    <a:pt x="170" y="500"/>
                    <a:pt x="189" y="498"/>
                    <a:pt x="200" y="498"/>
                  </a:cubicBezTo>
                  <a:cubicBezTo>
                    <a:pt x="201" y="532"/>
                    <a:pt x="201" y="567"/>
                    <a:pt x="204" y="601"/>
                  </a:cubicBezTo>
                  <a:cubicBezTo>
                    <a:pt x="197" y="592"/>
                    <a:pt x="186" y="585"/>
                    <a:pt x="174" y="589"/>
                  </a:cubicBezTo>
                  <a:cubicBezTo>
                    <a:pt x="167" y="591"/>
                    <a:pt x="162" y="600"/>
                    <a:pt x="162" y="607"/>
                  </a:cubicBezTo>
                  <a:cubicBezTo>
                    <a:pt x="153" y="607"/>
                    <a:pt x="153" y="607"/>
                    <a:pt x="153" y="607"/>
                  </a:cubicBezTo>
                  <a:cubicBezTo>
                    <a:pt x="114" y="607"/>
                    <a:pt x="73" y="602"/>
                    <a:pt x="34" y="607"/>
                  </a:cubicBezTo>
                  <a:cubicBezTo>
                    <a:pt x="4" y="610"/>
                    <a:pt x="16" y="633"/>
                    <a:pt x="10" y="654"/>
                  </a:cubicBezTo>
                  <a:cubicBezTo>
                    <a:pt x="9" y="657"/>
                    <a:pt x="11" y="660"/>
                    <a:pt x="14" y="660"/>
                  </a:cubicBezTo>
                  <a:cubicBezTo>
                    <a:pt x="21" y="659"/>
                    <a:pt x="27" y="659"/>
                    <a:pt x="34" y="658"/>
                  </a:cubicBezTo>
                  <a:cubicBezTo>
                    <a:pt x="34" y="659"/>
                    <a:pt x="34" y="659"/>
                    <a:pt x="34" y="660"/>
                  </a:cubicBezTo>
                  <a:cubicBezTo>
                    <a:pt x="36" y="671"/>
                    <a:pt x="38" y="683"/>
                    <a:pt x="40" y="695"/>
                  </a:cubicBezTo>
                  <a:cubicBezTo>
                    <a:pt x="31" y="694"/>
                    <a:pt x="23" y="694"/>
                    <a:pt x="14" y="693"/>
                  </a:cubicBezTo>
                  <a:cubicBezTo>
                    <a:pt x="10" y="693"/>
                    <a:pt x="7" y="700"/>
                    <a:pt x="12" y="702"/>
                  </a:cubicBezTo>
                  <a:cubicBezTo>
                    <a:pt x="30" y="710"/>
                    <a:pt x="0" y="746"/>
                    <a:pt x="15" y="759"/>
                  </a:cubicBezTo>
                  <a:cubicBezTo>
                    <a:pt x="22" y="765"/>
                    <a:pt x="31" y="763"/>
                    <a:pt x="35" y="755"/>
                  </a:cubicBezTo>
                  <a:cubicBezTo>
                    <a:pt x="36" y="752"/>
                    <a:pt x="33" y="749"/>
                    <a:pt x="31" y="752"/>
                  </a:cubicBezTo>
                  <a:cubicBezTo>
                    <a:pt x="19" y="747"/>
                    <a:pt x="16" y="739"/>
                    <a:pt x="24" y="730"/>
                  </a:cubicBezTo>
                  <a:cubicBezTo>
                    <a:pt x="25" y="728"/>
                    <a:pt x="26" y="725"/>
                    <a:pt x="27" y="723"/>
                  </a:cubicBezTo>
                  <a:cubicBezTo>
                    <a:pt x="29" y="719"/>
                    <a:pt x="30" y="714"/>
                    <a:pt x="29" y="710"/>
                  </a:cubicBezTo>
                  <a:cubicBezTo>
                    <a:pt x="28" y="708"/>
                    <a:pt x="28" y="705"/>
                    <a:pt x="27" y="703"/>
                  </a:cubicBezTo>
                  <a:cubicBezTo>
                    <a:pt x="91" y="707"/>
                    <a:pt x="155" y="711"/>
                    <a:pt x="219" y="715"/>
                  </a:cubicBezTo>
                  <a:cubicBezTo>
                    <a:pt x="232" y="716"/>
                    <a:pt x="245" y="716"/>
                    <a:pt x="257" y="717"/>
                  </a:cubicBezTo>
                  <a:cubicBezTo>
                    <a:pt x="257" y="717"/>
                    <a:pt x="257" y="717"/>
                    <a:pt x="257" y="717"/>
                  </a:cubicBezTo>
                  <a:cubicBezTo>
                    <a:pt x="258" y="725"/>
                    <a:pt x="257" y="732"/>
                    <a:pt x="257" y="740"/>
                  </a:cubicBezTo>
                  <a:cubicBezTo>
                    <a:pt x="256" y="746"/>
                    <a:pt x="255" y="753"/>
                    <a:pt x="255" y="759"/>
                  </a:cubicBezTo>
                  <a:cubicBezTo>
                    <a:pt x="183" y="758"/>
                    <a:pt x="111" y="755"/>
                    <a:pt x="39" y="753"/>
                  </a:cubicBezTo>
                  <a:cubicBezTo>
                    <a:pt x="37" y="753"/>
                    <a:pt x="35" y="755"/>
                    <a:pt x="35" y="757"/>
                  </a:cubicBezTo>
                  <a:cubicBezTo>
                    <a:pt x="33" y="773"/>
                    <a:pt x="33" y="789"/>
                    <a:pt x="35" y="805"/>
                  </a:cubicBezTo>
                  <a:cubicBezTo>
                    <a:pt x="33" y="805"/>
                    <a:pt x="31" y="805"/>
                    <a:pt x="29" y="805"/>
                  </a:cubicBezTo>
                  <a:cubicBezTo>
                    <a:pt x="27" y="805"/>
                    <a:pt x="25" y="806"/>
                    <a:pt x="25" y="808"/>
                  </a:cubicBezTo>
                  <a:cubicBezTo>
                    <a:pt x="18" y="832"/>
                    <a:pt x="17" y="873"/>
                    <a:pt x="50" y="872"/>
                  </a:cubicBezTo>
                  <a:cubicBezTo>
                    <a:pt x="47" y="877"/>
                    <a:pt x="47" y="885"/>
                    <a:pt x="48" y="890"/>
                  </a:cubicBezTo>
                  <a:cubicBezTo>
                    <a:pt x="50" y="897"/>
                    <a:pt x="53" y="903"/>
                    <a:pt x="59" y="907"/>
                  </a:cubicBezTo>
                  <a:cubicBezTo>
                    <a:pt x="59" y="909"/>
                    <a:pt x="59" y="910"/>
                    <a:pt x="61" y="910"/>
                  </a:cubicBezTo>
                  <a:cubicBezTo>
                    <a:pt x="62" y="910"/>
                    <a:pt x="63" y="910"/>
                    <a:pt x="64" y="910"/>
                  </a:cubicBezTo>
                  <a:cubicBezTo>
                    <a:pt x="64" y="910"/>
                    <a:pt x="64" y="910"/>
                    <a:pt x="64" y="911"/>
                  </a:cubicBezTo>
                  <a:cubicBezTo>
                    <a:pt x="65" y="911"/>
                    <a:pt x="66" y="911"/>
                    <a:pt x="67" y="910"/>
                  </a:cubicBezTo>
                  <a:cubicBezTo>
                    <a:pt x="128" y="912"/>
                    <a:pt x="189" y="911"/>
                    <a:pt x="250" y="913"/>
                  </a:cubicBezTo>
                  <a:cubicBezTo>
                    <a:pt x="312" y="915"/>
                    <a:pt x="375" y="921"/>
                    <a:pt x="437" y="923"/>
                  </a:cubicBezTo>
                  <a:cubicBezTo>
                    <a:pt x="438" y="923"/>
                    <a:pt x="439" y="923"/>
                    <a:pt x="440" y="923"/>
                  </a:cubicBezTo>
                  <a:cubicBezTo>
                    <a:pt x="443" y="926"/>
                    <a:pt x="448" y="922"/>
                    <a:pt x="446" y="918"/>
                  </a:cubicBezTo>
                  <a:cubicBezTo>
                    <a:pt x="443" y="911"/>
                    <a:pt x="442" y="905"/>
                    <a:pt x="442" y="897"/>
                  </a:cubicBezTo>
                  <a:cubicBezTo>
                    <a:pt x="442" y="891"/>
                    <a:pt x="444" y="886"/>
                    <a:pt x="444" y="880"/>
                  </a:cubicBezTo>
                  <a:cubicBezTo>
                    <a:pt x="444" y="878"/>
                    <a:pt x="443" y="877"/>
                    <a:pt x="442" y="876"/>
                  </a:cubicBezTo>
                  <a:cubicBezTo>
                    <a:pt x="442" y="874"/>
                    <a:pt x="441" y="871"/>
                    <a:pt x="437" y="871"/>
                  </a:cubicBezTo>
                  <a:cubicBezTo>
                    <a:pt x="436" y="871"/>
                    <a:pt x="435" y="871"/>
                    <a:pt x="433" y="871"/>
                  </a:cubicBezTo>
                  <a:cubicBezTo>
                    <a:pt x="430" y="849"/>
                    <a:pt x="434" y="830"/>
                    <a:pt x="447" y="812"/>
                  </a:cubicBezTo>
                  <a:cubicBezTo>
                    <a:pt x="449" y="808"/>
                    <a:pt x="446" y="804"/>
                    <a:pt x="442" y="804"/>
                  </a:cubicBezTo>
                  <a:cubicBezTo>
                    <a:pt x="438" y="804"/>
                    <a:pt x="434" y="804"/>
                    <a:pt x="430" y="804"/>
                  </a:cubicBezTo>
                  <a:cubicBezTo>
                    <a:pt x="428" y="791"/>
                    <a:pt x="428" y="779"/>
                    <a:pt x="433" y="766"/>
                  </a:cubicBezTo>
                  <a:cubicBezTo>
                    <a:pt x="434" y="764"/>
                    <a:pt x="431" y="761"/>
                    <a:pt x="428" y="761"/>
                  </a:cubicBezTo>
                  <a:cubicBezTo>
                    <a:pt x="418" y="761"/>
                    <a:pt x="408" y="761"/>
                    <a:pt x="398" y="761"/>
                  </a:cubicBezTo>
                  <a:cubicBezTo>
                    <a:pt x="408" y="746"/>
                    <a:pt x="402" y="725"/>
                    <a:pt x="388" y="713"/>
                  </a:cubicBezTo>
                  <a:cubicBezTo>
                    <a:pt x="387" y="713"/>
                    <a:pt x="387" y="713"/>
                    <a:pt x="387" y="713"/>
                  </a:cubicBezTo>
                  <a:cubicBezTo>
                    <a:pt x="398" y="714"/>
                    <a:pt x="410" y="715"/>
                    <a:pt x="421" y="715"/>
                  </a:cubicBezTo>
                  <a:cubicBezTo>
                    <a:pt x="425" y="715"/>
                    <a:pt x="427" y="711"/>
                    <a:pt x="426" y="708"/>
                  </a:cubicBezTo>
                  <a:cubicBezTo>
                    <a:pt x="423" y="702"/>
                    <a:pt x="421" y="694"/>
                    <a:pt x="421" y="687"/>
                  </a:cubicBezTo>
                  <a:cubicBezTo>
                    <a:pt x="421" y="682"/>
                    <a:pt x="422" y="679"/>
                    <a:pt x="421" y="674"/>
                  </a:cubicBezTo>
                  <a:cubicBezTo>
                    <a:pt x="421" y="673"/>
                    <a:pt x="421" y="673"/>
                    <a:pt x="420" y="673"/>
                  </a:cubicBezTo>
                  <a:cubicBezTo>
                    <a:pt x="420" y="670"/>
                    <a:pt x="419" y="668"/>
                    <a:pt x="416" y="668"/>
                  </a:cubicBezTo>
                  <a:cubicBezTo>
                    <a:pt x="408" y="667"/>
                    <a:pt x="401" y="667"/>
                    <a:pt x="393" y="666"/>
                  </a:cubicBezTo>
                  <a:cubicBezTo>
                    <a:pt x="394" y="665"/>
                    <a:pt x="394" y="664"/>
                    <a:pt x="394" y="663"/>
                  </a:cubicBezTo>
                  <a:cubicBezTo>
                    <a:pt x="390" y="646"/>
                    <a:pt x="394" y="630"/>
                    <a:pt x="404" y="616"/>
                  </a:cubicBezTo>
                  <a:cubicBezTo>
                    <a:pt x="406" y="613"/>
                    <a:pt x="403" y="608"/>
                    <a:pt x="399" y="608"/>
                  </a:cubicBezTo>
                  <a:cubicBezTo>
                    <a:pt x="364" y="608"/>
                    <a:pt x="364" y="608"/>
                    <a:pt x="364" y="608"/>
                  </a:cubicBezTo>
                  <a:cubicBezTo>
                    <a:pt x="369" y="601"/>
                    <a:pt x="364" y="588"/>
                    <a:pt x="355" y="584"/>
                  </a:cubicBezTo>
                  <a:cubicBezTo>
                    <a:pt x="341" y="579"/>
                    <a:pt x="329" y="591"/>
                    <a:pt x="323" y="603"/>
                  </a:cubicBezTo>
                  <a:cubicBezTo>
                    <a:pt x="321" y="565"/>
                    <a:pt x="316" y="526"/>
                    <a:pt x="309" y="488"/>
                  </a:cubicBezTo>
                  <a:cubicBezTo>
                    <a:pt x="310" y="488"/>
                    <a:pt x="310" y="488"/>
                    <a:pt x="311" y="488"/>
                  </a:cubicBezTo>
                  <a:cubicBezTo>
                    <a:pt x="318" y="487"/>
                    <a:pt x="332" y="484"/>
                    <a:pt x="336" y="477"/>
                  </a:cubicBezTo>
                  <a:cubicBezTo>
                    <a:pt x="340" y="471"/>
                    <a:pt x="336" y="461"/>
                    <a:pt x="335" y="454"/>
                  </a:cubicBezTo>
                  <a:cubicBezTo>
                    <a:pt x="333" y="445"/>
                    <a:pt x="331" y="435"/>
                    <a:pt x="328" y="426"/>
                  </a:cubicBezTo>
                  <a:cubicBezTo>
                    <a:pt x="333" y="426"/>
                    <a:pt x="339" y="426"/>
                    <a:pt x="345" y="427"/>
                  </a:cubicBezTo>
                  <a:cubicBezTo>
                    <a:pt x="348" y="427"/>
                    <a:pt x="351" y="423"/>
                    <a:pt x="350" y="421"/>
                  </a:cubicBezTo>
                  <a:cubicBezTo>
                    <a:pt x="339" y="388"/>
                    <a:pt x="328" y="355"/>
                    <a:pt x="317" y="323"/>
                  </a:cubicBezTo>
                  <a:cubicBezTo>
                    <a:pt x="317" y="323"/>
                    <a:pt x="317" y="323"/>
                    <a:pt x="317" y="323"/>
                  </a:cubicBezTo>
                  <a:cubicBezTo>
                    <a:pt x="374" y="324"/>
                    <a:pt x="413" y="279"/>
                    <a:pt x="428" y="228"/>
                  </a:cubicBezTo>
                  <a:cubicBezTo>
                    <a:pt x="428" y="227"/>
                    <a:pt x="428" y="227"/>
                    <a:pt x="428" y="226"/>
                  </a:cubicBezTo>
                  <a:cubicBezTo>
                    <a:pt x="436" y="231"/>
                    <a:pt x="447" y="231"/>
                    <a:pt x="454" y="225"/>
                  </a:cubicBezTo>
                  <a:cubicBezTo>
                    <a:pt x="465" y="217"/>
                    <a:pt x="464" y="199"/>
                    <a:pt x="455" y="190"/>
                  </a:cubicBezTo>
                  <a:close/>
                  <a:moveTo>
                    <a:pt x="398" y="160"/>
                  </a:moveTo>
                  <a:cubicBezTo>
                    <a:pt x="400" y="166"/>
                    <a:pt x="398" y="173"/>
                    <a:pt x="393" y="177"/>
                  </a:cubicBezTo>
                  <a:cubicBezTo>
                    <a:pt x="388" y="182"/>
                    <a:pt x="383" y="183"/>
                    <a:pt x="376" y="183"/>
                  </a:cubicBezTo>
                  <a:cubicBezTo>
                    <a:pt x="376" y="183"/>
                    <a:pt x="375" y="183"/>
                    <a:pt x="375" y="183"/>
                  </a:cubicBezTo>
                  <a:cubicBezTo>
                    <a:pt x="376" y="172"/>
                    <a:pt x="375" y="160"/>
                    <a:pt x="372" y="149"/>
                  </a:cubicBezTo>
                  <a:cubicBezTo>
                    <a:pt x="381" y="145"/>
                    <a:pt x="394" y="150"/>
                    <a:pt x="398" y="160"/>
                  </a:cubicBezTo>
                  <a:close/>
                  <a:moveTo>
                    <a:pt x="52" y="197"/>
                  </a:moveTo>
                  <a:cubicBezTo>
                    <a:pt x="40" y="199"/>
                    <a:pt x="26" y="193"/>
                    <a:pt x="27" y="179"/>
                  </a:cubicBezTo>
                  <a:cubicBezTo>
                    <a:pt x="28" y="168"/>
                    <a:pt x="41" y="160"/>
                    <a:pt x="52" y="160"/>
                  </a:cubicBezTo>
                  <a:cubicBezTo>
                    <a:pt x="51" y="173"/>
                    <a:pt x="52" y="185"/>
                    <a:pt x="55" y="197"/>
                  </a:cubicBezTo>
                  <a:cubicBezTo>
                    <a:pt x="54" y="197"/>
                    <a:pt x="53" y="197"/>
                    <a:pt x="52" y="197"/>
                  </a:cubicBezTo>
                  <a:close/>
                  <a:moveTo>
                    <a:pt x="27" y="289"/>
                  </a:moveTo>
                  <a:cubicBezTo>
                    <a:pt x="28" y="287"/>
                    <a:pt x="27" y="284"/>
                    <a:pt x="25" y="283"/>
                  </a:cubicBezTo>
                  <a:cubicBezTo>
                    <a:pt x="15" y="280"/>
                    <a:pt x="8" y="268"/>
                    <a:pt x="16" y="259"/>
                  </a:cubicBezTo>
                  <a:cubicBezTo>
                    <a:pt x="25" y="250"/>
                    <a:pt x="39" y="255"/>
                    <a:pt x="45" y="264"/>
                  </a:cubicBezTo>
                  <a:cubicBezTo>
                    <a:pt x="55" y="277"/>
                    <a:pt x="40" y="293"/>
                    <a:pt x="27" y="289"/>
                  </a:cubicBezTo>
                  <a:close/>
                  <a:moveTo>
                    <a:pt x="113" y="262"/>
                  </a:moveTo>
                  <a:cubicBezTo>
                    <a:pt x="84" y="243"/>
                    <a:pt x="64" y="211"/>
                    <a:pt x="62" y="175"/>
                  </a:cubicBezTo>
                  <a:cubicBezTo>
                    <a:pt x="61" y="160"/>
                    <a:pt x="63" y="144"/>
                    <a:pt x="68" y="129"/>
                  </a:cubicBezTo>
                  <a:cubicBezTo>
                    <a:pt x="74" y="113"/>
                    <a:pt x="92" y="74"/>
                    <a:pt x="115" y="78"/>
                  </a:cubicBezTo>
                  <a:cubicBezTo>
                    <a:pt x="116" y="78"/>
                    <a:pt x="117" y="76"/>
                    <a:pt x="116" y="75"/>
                  </a:cubicBezTo>
                  <a:cubicBezTo>
                    <a:pt x="115" y="75"/>
                    <a:pt x="115" y="75"/>
                    <a:pt x="115" y="75"/>
                  </a:cubicBezTo>
                  <a:cubicBezTo>
                    <a:pt x="177" y="45"/>
                    <a:pt x="258" y="39"/>
                    <a:pt x="316" y="81"/>
                  </a:cubicBezTo>
                  <a:cubicBezTo>
                    <a:pt x="375" y="125"/>
                    <a:pt x="383" y="213"/>
                    <a:pt x="320" y="256"/>
                  </a:cubicBezTo>
                  <a:cubicBezTo>
                    <a:pt x="289" y="277"/>
                    <a:pt x="251" y="283"/>
                    <a:pt x="214" y="283"/>
                  </a:cubicBezTo>
                  <a:cubicBezTo>
                    <a:pt x="201" y="283"/>
                    <a:pt x="187" y="283"/>
                    <a:pt x="174" y="281"/>
                  </a:cubicBezTo>
                  <a:cubicBezTo>
                    <a:pt x="173" y="281"/>
                    <a:pt x="173" y="281"/>
                    <a:pt x="172" y="281"/>
                  </a:cubicBezTo>
                  <a:cubicBezTo>
                    <a:pt x="172" y="281"/>
                    <a:pt x="172" y="281"/>
                    <a:pt x="171" y="281"/>
                  </a:cubicBezTo>
                  <a:cubicBezTo>
                    <a:pt x="151" y="279"/>
                    <a:pt x="131" y="274"/>
                    <a:pt x="113" y="262"/>
                  </a:cubicBezTo>
                  <a:close/>
                  <a:moveTo>
                    <a:pt x="203" y="488"/>
                  </a:moveTo>
                  <a:cubicBezTo>
                    <a:pt x="200" y="488"/>
                    <a:pt x="197" y="488"/>
                    <a:pt x="194" y="488"/>
                  </a:cubicBezTo>
                  <a:cubicBezTo>
                    <a:pt x="187" y="488"/>
                    <a:pt x="187" y="489"/>
                    <a:pt x="183" y="483"/>
                  </a:cubicBezTo>
                  <a:cubicBezTo>
                    <a:pt x="178" y="475"/>
                    <a:pt x="180" y="469"/>
                    <a:pt x="182" y="460"/>
                  </a:cubicBezTo>
                  <a:cubicBezTo>
                    <a:pt x="183" y="449"/>
                    <a:pt x="186" y="437"/>
                    <a:pt x="184" y="426"/>
                  </a:cubicBezTo>
                  <a:cubicBezTo>
                    <a:pt x="198" y="425"/>
                    <a:pt x="213" y="425"/>
                    <a:pt x="227" y="424"/>
                  </a:cubicBezTo>
                  <a:cubicBezTo>
                    <a:pt x="226" y="439"/>
                    <a:pt x="228" y="453"/>
                    <a:pt x="228" y="467"/>
                  </a:cubicBezTo>
                  <a:cubicBezTo>
                    <a:pt x="229" y="473"/>
                    <a:pt x="232" y="485"/>
                    <a:pt x="225" y="488"/>
                  </a:cubicBezTo>
                  <a:cubicBezTo>
                    <a:pt x="221" y="491"/>
                    <a:pt x="208" y="488"/>
                    <a:pt x="203" y="488"/>
                  </a:cubicBezTo>
                  <a:close/>
                  <a:moveTo>
                    <a:pt x="171" y="603"/>
                  </a:moveTo>
                  <a:cubicBezTo>
                    <a:pt x="172" y="597"/>
                    <a:pt x="178" y="595"/>
                    <a:pt x="183" y="595"/>
                  </a:cubicBezTo>
                  <a:cubicBezTo>
                    <a:pt x="191" y="595"/>
                    <a:pt x="198" y="601"/>
                    <a:pt x="203" y="607"/>
                  </a:cubicBezTo>
                  <a:cubicBezTo>
                    <a:pt x="170" y="607"/>
                    <a:pt x="170" y="607"/>
                    <a:pt x="170" y="607"/>
                  </a:cubicBezTo>
                  <a:cubicBezTo>
                    <a:pt x="170" y="606"/>
                    <a:pt x="170" y="604"/>
                    <a:pt x="171" y="603"/>
                  </a:cubicBezTo>
                  <a:close/>
                  <a:moveTo>
                    <a:pt x="82" y="785"/>
                  </a:moveTo>
                  <a:cubicBezTo>
                    <a:pt x="83" y="777"/>
                    <a:pt x="87" y="771"/>
                    <a:pt x="89" y="764"/>
                  </a:cubicBezTo>
                  <a:cubicBezTo>
                    <a:pt x="89" y="764"/>
                    <a:pt x="89" y="763"/>
                    <a:pt x="89" y="763"/>
                  </a:cubicBezTo>
                  <a:cubicBezTo>
                    <a:pt x="97" y="764"/>
                    <a:pt x="104" y="765"/>
                    <a:pt x="111" y="765"/>
                  </a:cubicBezTo>
                  <a:cubicBezTo>
                    <a:pt x="131" y="766"/>
                    <a:pt x="152" y="767"/>
                    <a:pt x="172" y="767"/>
                  </a:cubicBezTo>
                  <a:cubicBezTo>
                    <a:pt x="168" y="772"/>
                    <a:pt x="168" y="780"/>
                    <a:pt x="169" y="786"/>
                  </a:cubicBezTo>
                  <a:cubicBezTo>
                    <a:pt x="170" y="791"/>
                    <a:pt x="172" y="796"/>
                    <a:pt x="176" y="800"/>
                  </a:cubicBezTo>
                  <a:cubicBezTo>
                    <a:pt x="145" y="800"/>
                    <a:pt x="115" y="801"/>
                    <a:pt x="84" y="802"/>
                  </a:cubicBezTo>
                  <a:cubicBezTo>
                    <a:pt x="83" y="797"/>
                    <a:pt x="82" y="791"/>
                    <a:pt x="82" y="785"/>
                  </a:cubicBezTo>
                  <a:close/>
                  <a:moveTo>
                    <a:pt x="41" y="778"/>
                  </a:moveTo>
                  <a:cubicBezTo>
                    <a:pt x="41" y="775"/>
                    <a:pt x="42" y="773"/>
                    <a:pt x="42" y="771"/>
                  </a:cubicBezTo>
                  <a:cubicBezTo>
                    <a:pt x="43" y="763"/>
                    <a:pt x="48" y="760"/>
                    <a:pt x="55" y="763"/>
                  </a:cubicBezTo>
                  <a:cubicBezTo>
                    <a:pt x="63" y="761"/>
                    <a:pt x="72" y="761"/>
                    <a:pt x="82" y="762"/>
                  </a:cubicBezTo>
                  <a:cubicBezTo>
                    <a:pt x="72" y="772"/>
                    <a:pt x="72" y="790"/>
                    <a:pt x="76" y="803"/>
                  </a:cubicBezTo>
                  <a:cubicBezTo>
                    <a:pt x="64" y="803"/>
                    <a:pt x="52" y="804"/>
                    <a:pt x="40" y="804"/>
                  </a:cubicBezTo>
                  <a:cubicBezTo>
                    <a:pt x="40" y="796"/>
                    <a:pt x="39" y="786"/>
                    <a:pt x="41" y="778"/>
                  </a:cubicBezTo>
                  <a:close/>
                  <a:moveTo>
                    <a:pt x="66" y="905"/>
                  </a:moveTo>
                  <a:cubicBezTo>
                    <a:pt x="61" y="900"/>
                    <a:pt x="58" y="895"/>
                    <a:pt x="57" y="889"/>
                  </a:cubicBezTo>
                  <a:cubicBezTo>
                    <a:pt x="56" y="883"/>
                    <a:pt x="59" y="878"/>
                    <a:pt x="60" y="873"/>
                  </a:cubicBezTo>
                  <a:cubicBezTo>
                    <a:pt x="60" y="874"/>
                    <a:pt x="61" y="874"/>
                    <a:pt x="61" y="874"/>
                  </a:cubicBezTo>
                  <a:cubicBezTo>
                    <a:pt x="73" y="874"/>
                    <a:pt x="85" y="873"/>
                    <a:pt x="97" y="873"/>
                  </a:cubicBezTo>
                  <a:cubicBezTo>
                    <a:pt x="92" y="882"/>
                    <a:pt x="96" y="895"/>
                    <a:pt x="103" y="903"/>
                  </a:cubicBezTo>
                  <a:cubicBezTo>
                    <a:pt x="90" y="903"/>
                    <a:pt x="78" y="904"/>
                    <a:pt x="66" y="905"/>
                  </a:cubicBezTo>
                  <a:close/>
                  <a:moveTo>
                    <a:pt x="111" y="902"/>
                  </a:moveTo>
                  <a:cubicBezTo>
                    <a:pt x="111" y="902"/>
                    <a:pt x="111" y="902"/>
                    <a:pt x="111" y="902"/>
                  </a:cubicBezTo>
                  <a:cubicBezTo>
                    <a:pt x="106" y="898"/>
                    <a:pt x="103" y="892"/>
                    <a:pt x="103" y="886"/>
                  </a:cubicBezTo>
                  <a:cubicBezTo>
                    <a:pt x="103" y="881"/>
                    <a:pt x="104" y="877"/>
                    <a:pt x="106" y="872"/>
                  </a:cubicBezTo>
                  <a:cubicBezTo>
                    <a:pt x="121" y="871"/>
                    <a:pt x="137" y="871"/>
                    <a:pt x="152" y="870"/>
                  </a:cubicBezTo>
                  <a:cubicBezTo>
                    <a:pt x="149" y="881"/>
                    <a:pt x="154" y="894"/>
                    <a:pt x="161" y="902"/>
                  </a:cubicBezTo>
                  <a:cubicBezTo>
                    <a:pt x="145" y="902"/>
                    <a:pt x="128" y="902"/>
                    <a:pt x="111" y="902"/>
                  </a:cubicBezTo>
                  <a:close/>
                  <a:moveTo>
                    <a:pt x="434" y="881"/>
                  </a:moveTo>
                  <a:cubicBezTo>
                    <a:pt x="430" y="891"/>
                    <a:pt x="431" y="903"/>
                    <a:pt x="435" y="914"/>
                  </a:cubicBezTo>
                  <a:cubicBezTo>
                    <a:pt x="374" y="906"/>
                    <a:pt x="311" y="905"/>
                    <a:pt x="250" y="903"/>
                  </a:cubicBezTo>
                  <a:cubicBezTo>
                    <a:pt x="223" y="903"/>
                    <a:pt x="196" y="902"/>
                    <a:pt x="169" y="902"/>
                  </a:cubicBezTo>
                  <a:cubicBezTo>
                    <a:pt x="169" y="902"/>
                    <a:pt x="169" y="901"/>
                    <a:pt x="168" y="901"/>
                  </a:cubicBezTo>
                  <a:cubicBezTo>
                    <a:pt x="164" y="896"/>
                    <a:pt x="161" y="889"/>
                    <a:pt x="161" y="882"/>
                  </a:cubicBezTo>
                  <a:cubicBezTo>
                    <a:pt x="161" y="878"/>
                    <a:pt x="162" y="874"/>
                    <a:pt x="163" y="870"/>
                  </a:cubicBezTo>
                  <a:cubicBezTo>
                    <a:pt x="192" y="869"/>
                    <a:pt x="221" y="868"/>
                    <a:pt x="250" y="869"/>
                  </a:cubicBezTo>
                  <a:cubicBezTo>
                    <a:pt x="311" y="870"/>
                    <a:pt x="373" y="875"/>
                    <a:pt x="434" y="881"/>
                  </a:cubicBezTo>
                  <a:close/>
                  <a:moveTo>
                    <a:pt x="434" y="814"/>
                  </a:moveTo>
                  <a:cubicBezTo>
                    <a:pt x="432" y="816"/>
                    <a:pt x="431" y="818"/>
                    <a:pt x="430" y="820"/>
                  </a:cubicBezTo>
                  <a:cubicBezTo>
                    <a:pt x="315" y="809"/>
                    <a:pt x="197" y="811"/>
                    <a:pt x="83" y="820"/>
                  </a:cubicBezTo>
                  <a:cubicBezTo>
                    <a:pt x="81" y="821"/>
                    <a:pt x="81" y="823"/>
                    <a:pt x="83" y="823"/>
                  </a:cubicBezTo>
                  <a:cubicBezTo>
                    <a:pt x="198" y="818"/>
                    <a:pt x="313" y="820"/>
                    <a:pt x="428" y="824"/>
                  </a:cubicBezTo>
                  <a:cubicBezTo>
                    <a:pt x="422" y="838"/>
                    <a:pt x="421" y="854"/>
                    <a:pt x="423" y="869"/>
                  </a:cubicBezTo>
                  <a:cubicBezTo>
                    <a:pt x="304" y="855"/>
                    <a:pt x="179" y="851"/>
                    <a:pt x="61" y="868"/>
                  </a:cubicBezTo>
                  <a:cubicBezTo>
                    <a:pt x="60" y="868"/>
                    <a:pt x="60" y="868"/>
                    <a:pt x="60" y="868"/>
                  </a:cubicBezTo>
                  <a:cubicBezTo>
                    <a:pt x="59" y="867"/>
                    <a:pt x="57" y="866"/>
                    <a:pt x="56" y="866"/>
                  </a:cubicBezTo>
                  <a:cubicBezTo>
                    <a:pt x="55" y="866"/>
                    <a:pt x="55" y="866"/>
                    <a:pt x="54" y="866"/>
                  </a:cubicBezTo>
                  <a:cubicBezTo>
                    <a:pt x="39" y="867"/>
                    <a:pt x="30" y="855"/>
                    <a:pt x="28" y="842"/>
                  </a:cubicBezTo>
                  <a:cubicBezTo>
                    <a:pt x="79" y="841"/>
                    <a:pt x="129" y="838"/>
                    <a:pt x="180" y="836"/>
                  </a:cubicBezTo>
                  <a:cubicBezTo>
                    <a:pt x="231" y="835"/>
                    <a:pt x="282" y="837"/>
                    <a:pt x="333" y="835"/>
                  </a:cubicBezTo>
                  <a:cubicBezTo>
                    <a:pt x="337" y="835"/>
                    <a:pt x="337" y="829"/>
                    <a:pt x="333" y="829"/>
                  </a:cubicBezTo>
                  <a:cubicBezTo>
                    <a:pt x="283" y="825"/>
                    <a:pt x="231" y="827"/>
                    <a:pt x="180" y="829"/>
                  </a:cubicBezTo>
                  <a:cubicBezTo>
                    <a:pt x="129" y="830"/>
                    <a:pt x="78" y="833"/>
                    <a:pt x="28" y="839"/>
                  </a:cubicBezTo>
                  <a:cubicBezTo>
                    <a:pt x="27" y="834"/>
                    <a:pt x="28" y="828"/>
                    <a:pt x="30" y="823"/>
                  </a:cubicBezTo>
                  <a:cubicBezTo>
                    <a:pt x="33" y="813"/>
                    <a:pt x="35" y="814"/>
                    <a:pt x="45" y="813"/>
                  </a:cubicBezTo>
                  <a:cubicBezTo>
                    <a:pt x="56" y="811"/>
                    <a:pt x="68" y="811"/>
                    <a:pt x="80" y="811"/>
                  </a:cubicBezTo>
                  <a:cubicBezTo>
                    <a:pt x="81" y="812"/>
                    <a:pt x="83" y="812"/>
                    <a:pt x="85" y="811"/>
                  </a:cubicBezTo>
                  <a:cubicBezTo>
                    <a:pt x="90" y="811"/>
                    <a:pt x="95" y="811"/>
                    <a:pt x="100" y="811"/>
                  </a:cubicBezTo>
                  <a:cubicBezTo>
                    <a:pt x="139" y="809"/>
                    <a:pt x="177" y="809"/>
                    <a:pt x="216" y="808"/>
                  </a:cubicBezTo>
                  <a:cubicBezTo>
                    <a:pt x="288" y="808"/>
                    <a:pt x="361" y="810"/>
                    <a:pt x="434" y="814"/>
                  </a:cubicBezTo>
                  <a:close/>
                  <a:moveTo>
                    <a:pt x="422" y="770"/>
                  </a:moveTo>
                  <a:cubicBezTo>
                    <a:pt x="419" y="781"/>
                    <a:pt x="418" y="792"/>
                    <a:pt x="421" y="803"/>
                  </a:cubicBezTo>
                  <a:cubicBezTo>
                    <a:pt x="342" y="800"/>
                    <a:pt x="263" y="798"/>
                    <a:pt x="184" y="800"/>
                  </a:cubicBezTo>
                  <a:cubicBezTo>
                    <a:pt x="180" y="795"/>
                    <a:pt x="178" y="790"/>
                    <a:pt x="177" y="784"/>
                  </a:cubicBezTo>
                  <a:cubicBezTo>
                    <a:pt x="177" y="778"/>
                    <a:pt x="179" y="773"/>
                    <a:pt x="179" y="768"/>
                  </a:cubicBezTo>
                  <a:cubicBezTo>
                    <a:pt x="179" y="768"/>
                    <a:pt x="179" y="768"/>
                    <a:pt x="179" y="767"/>
                  </a:cubicBezTo>
                  <a:cubicBezTo>
                    <a:pt x="191" y="768"/>
                    <a:pt x="202" y="768"/>
                    <a:pt x="214" y="768"/>
                  </a:cubicBezTo>
                  <a:cubicBezTo>
                    <a:pt x="283" y="770"/>
                    <a:pt x="353" y="770"/>
                    <a:pt x="422" y="770"/>
                  </a:cubicBezTo>
                  <a:close/>
                  <a:moveTo>
                    <a:pt x="264" y="717"/>
                  </a:moveTo>
                  <a:cubicBezTo>
                    <a:pt x="264" y="717"/>
                    <a:pt x="264" y="717"/>
                    <a:pt x="264" y="717"/>
                  </a:cubicBezTo>
                  <a:cubicBezTo>
                    <a:pt x="281" y="717"/>
                    <a:pt x="298" y="716"/>
                    <a:pt x="315" y="714"/>
                  </a:cubicBezTo>
                  <a:cubicBezTo>
                    <a:pt x="320" y="714"/>
                    <a:pt x="325" y="713"/>
                    <a:pt x="331" y="712"/>
                  </a:cubicBezTo>
                  <a:cubicBezTo>
                    <a:pt x="335" y="720"/>
                    <a:pt x="338" y="728"/>
                    <a:pt x="339" y="737"/>
                  </a:cubicBezTo>
                  <a:cubicBezTo>
                    <a:pt x="340" y="745"/>
                    <a:pt x="339" y="753"/>
                    <a:pt x="340" y="760"/>
                  </a:cubicBezTo>
                  <a:cubicBezTo>
                    <a:pt x="315" y="760"/>
                    <a:pt x="289" y="760"/>
                    <a:pt x="263" y="759"/>
                  </a:cubicBezTo>
                  <a:cubicBezTo>
                    <a:pt x="267" y="746"/>
                    <a:pt x="265" y="730"/>
                    <a:pt x="264" y="717"/>
                  </a:cubicBezTo>
                  <a:close/>
                  <a:moveTo>
                    <a:pt x="385" y="761"/>
                  </a:moveTo>
                  <a:cubicBezTo>
                    <a:pt x="385" y="761"/>
                    <a:pt x="385" y="761"/>
                    <a:pt x="385" y="761"/>
                  </a:cubicBezTo>
                  <a:cubicBezTo>
                    <a:pt x="372" y="761"/>
                    <a:pt x="360" y="761"/>
                    <a:pt x="347" y="760"/>
                  </a:cubicBezTo>
                  <a:cubicBezTo>
                    <a:pt x="354" y="746"/>
                    <a:pt x="347" y="725"/>
                    <a:pt x="338" y="711"/>
                  </a:cubicBezTo>
                  <a:cubicBezTo>
                    <a:pt x="347" y="711"/>
                    <a:pt x="356" y="711"/>
                    <a:pt x="364" y="713"/>
                  </a:cubicBezTo>
                  <a:cubicBezTo>
                    <a:pt x="385" y="718"/>
                    <a:pt x="404" y="741"/>
                    <a:pt x="385" y="761"/>
                  </a:cubicBezTo>
                  <a:close/>
                  <a:moveTo>
                    <a:pt x="415" y="677"/>
                  </a:moveTo>
                  <a:cubicBezTo>
                    <a:pt x="410" y="685"/>
                    <a:pt x="412" y="696"/>
                    <a:pt x="415" y="706"/>
                  </a:cubicBezTo>
                  <a:cubicBezTo>
                    <a:pt x="401" y="705"/>
                    <a:pt x="387" y="705"/>
                    <a:pt x="373" y="705"/>
                  </a:cubicBezTo>
                  <a:cubicBezTo>
                    <a:pt x="346" y="696"/>
                    <a:pt x="313" y="706"/>
                    <a:pt x="286" y="707"/>
                  </a:cubicBezTo>
                  <a:cubicBezTo>
                    <a:pt x="242" y="709"/>
                    <a:pt x="198" y="704"/>
                    <a:pt x="154" y="702"/>
                  </a:cubicBezTo>
                  <a:cubicBezTo>
                    <a:pt x="118" y="700"/>
                    <a:pt x="81" y="697"/>
                    <a:pt x="45" y="695"/>
                  </a:cubicBezTo>
                  <a:cubicBezTo>
                    <a:pt x="45" y="684"/>
                    <a:pt x="44" y="674"/>
                    <a:pt x="43" y="663"/>
                  </a:cubicBezTo>
                  <a:cubicBezTo>
                    <a:pt x="167" y="664"/>
                    <a:pt x="291" y="667"/>
                    <a:pt x="415" y="677"/>
                  </a:cubicBezTo>
                  <a:close/>
                  <a:moveTo>
                    <a:pt x="345" y="590"/>
                  </a:moveTo>
                  <a:cubicBezTo>
                    <a:pt x="351" y="589"/>
                    <a:pt x="357" y="591"/>
                    <a:pt x="358" y="597"/>
                  </a:cubicBezTo>
                  <a:cubicBezTo>
                    <a:pt x="359" y="601"/>
                    <a:pt x="357" y="604"/>
                    <a:pt x="355" y="607"/>
                  </a:cubicBezTo>
                  <a:cubicBezTo>
                    <a:pt x="355" y="607"/>
                    <a:pt x="355" y="608"/>
                    <a:pt x="355" y="608"/>
                  </a:cubicBezTo>
                  <a:cubicBezTo>
                    <a:pt x="326" y="608"/>
                    <a:pt x="326" y="608"/>
                    <a:pt x="326" y="608"/>
                  </a:cubicBezTo>
                  <a:cubicBezTo>
                    <a:pt x="330" y="600"/>
                    <a:pt x="336" y="592"/>
                    <a:pt x="345" y="590"/>
                  </a:cubicBezTo>
                  <a:close/>
                  <a:moveTo>
                    <a:pt x="391" y="618"/>
                  </a:moveTo>
                  <a:cubicBezTo>
                    <a:pt x="383" y="633"/>
                    <a:pt x="381" y="648"/>
                    <a:pt x="384" y="665"/>
                  </a:cubicBezTo>
                  <a:cubicBezTo>
                    <a:pt x="270" y="656"/>
                    <a:pt x="154" y="650"/>
                    <a:pt x="39" y="654"/>
                  </a:cubicBezTo>
                  <a:cubicBezTo>
                    <a:pt x="39" y="654"/>
                    <a:pt x="38" y="653"/>
                    <a:pt x="37" y="653"/>
                  </a:cubicBezTo>
                  <a:cubicBezTo>
                    <a:pt x="32" y="653"/>
                    <a:pt x="26" y="652"/>
                    <a:pt x="20" y="652"/>
                  </a:cubicBezTo>
                  <a:cubicBezTo>
                    <a:pt x="22" y="638"/>
                    <a:pt x="17" y="622"/>
                    <a:pt x="34" y="616"/>
                  </a:cubicBezTo>
                  <a:cubicBezTo>
                    <a:pt x="40" y="614"/>
                    <a:pt x="49" y="616"/>
                    <a:pt x="55" y="616"/>
                  </a:cubicBezTo>
                  <a:cubicBezTo>
                    <a:pt x="86" y="617"/>
                    <a:pt x="86" y="617"/>
                    <a:pt x="86" y="617"/>
                  </a:cubicBezTo>
                  <a:cubicBezTo>
                    <a:pt x="113" y="617"/>
                    <a:pt x="140" y="617"/>
                    <a:pt x="166" y="617"/>
                  </a:cubicBezTo>
                  <a:cubicBezTo>
                    <a:pt x="167" y="617"/>
                    <a:pt x="167" y="618"/>
                    <a:pt x="168" y="618"/>
                  </a:cubicBezTo>
                  <a:cubicBezTo>
                    <a:pt x="170" y="619"/>
                    <a:pt x="172" y="619"/>
                    <a:pt x="173" y="617"/>
                  </a:cubicBezTo>
                  <a:cubicBezTo>
                    <a:pt x="178" y="617"/>
                    <a:pt x="183" y="617"/>
                    <a:pt x="188" y="617"/>
                  </a:cubicBezTo>
                  <a:lnTo>
                    <a:pt x="391" y="618"/>
                  </a:lnTo>
                  <a:close/>
                  <a:moveTo>
                    <a:pt x="316" y="608"/>
                  </a:moveTo>
                  <a:cubicBezTo>
                    <a:pt x="211" y="607"/>
                    <a:pt x="211" y="607"/>
                    <a:pt x="211" y="607"/>
                  </a:cubicBezTo>
                  <a:cubicBezTo>
                    <a:pt x="216" y="572"/>
                    <a:pt x="212" y="533"/>
                    <a:pt x="206" y="498"/>
                  </a:cubicBezTo>
                  <a:cubicBezTo>
                    <a:pt x="219" y="499"/>
                    <a:pt x="236" y="502"/>
                    <a:pt x="239" y="488"/>
                  </a:cubicBezTo>
                  <a:cubicBezTo>
                    <a:pt x="241" y="478"/>
                    <a:pt x="238" y="466"/>
                    <a:pt x="238" y="457"/>
                  </a:cubicBezTo>
                  <a:cubicBezTo>
                    <a:pt x="237" y="446"/>
                    <a:pt x="237" y="435"/>
                    <a:pt x="236" y="424"/>
                  </a:cubicBezTo>
                  <a:cubicBezTo>
                    <a:pt x="248" y="424"/>
                    <a:pt x="260" y="424"/>
                    <a:pt x="273" y="424"/>
                  </a:cubicBezTo>
                  <a:cubicBezTo>
                    <a:pt x="272" y="425"/>
                    <a:pt x="271" y="425"/>
                    <a:pt x="271" y="426"/>
                  </a:cubicBezTo>
                  <a:cubicBezTo>
                    <a:pt x="270" y="446"/>
                    <a:pt x="271" y="465"/>
                    <a:pt x="273" y="485"/>
                  </a:cubicBezTo>
                  <a:cubicBezTo>
                    <a:pt x="273" y="487"/>
                    <a:pt x="275" y="489"/>
                    <a:pt x="277" y="489"/>
                  </a:cubicBezTo>
                  <a:cubicBezTo>
                    <a:pt x="286" y="490"/>
                    <a:pt x="295" y="490"/>
                    <a:pt x="303" y="489"/>
                  </a:cubicBezTo>
                  <a:cubicBezTo>
                    <a:pt x="305" y="529"/>
                    <a:pt x="309" y="569"/>
                    <a:pt x="316" y="608"/>
                  </a:cubicBezTo>
                  <a:close/>
                  <a:moveTo>
                    <a:pt x="324" y="470"/>
                  </a:moveTo>
                  <a:cubicBezTo>
                    <a:pt x="318" y="482"/>
                    <a:pt x="295" y="481"/>
                    <a:pt x="281" y="480"/>
                  </a:cubicBezTo>
                  <a:cubicBezTo>
                    <a:pt x="278" y="463"/>
                    <a:pt x="277" y="444"/>
                    <a:pt x="277" y="426"/>
                  </a:cubicBezTo>
                  <a:cubicBezTo>
                    <a:pt x="277" y="425"/>
                    <a:pt x="277" y="425"/>
                    <a:pt x="276" y="424"/>
                  </a:cubicBezTo>
                  <a:cubicBezTo>
                    <a:pt x="290" y="424"/>
                    <a:pt x="305" y="425"/>
                    <a:pt x="319" y="425"/>
                  </a:cubicBezTo>
                  <a:cubicBezTo>
                    <a:pt x="323" y="439"/>
                    <a:pt x="330" y="459"/>
                    <a:pt x="324" y="470"/>
                  </a:cubicBezTo>
                  <a:close/>
                  <a:moveTo>
                    <a:pt x="338" y="417"/>
                  </a:moveTo>
                  <a:cubicBezTo>
                    <a:pt x="333" y="416"/>
                    <a:pt x="329" y="416"/>
                    <a:pt x="324" y="416"/>
                  </a:cubicBezTo>
                  <a:cubicBezTo>
                    <a:pt x="323" y="414"/>
                    <a:pt x="320" y="414"/>
                    <a:pt x="319" y="416"/>
                  </a:cubicBezTo>
                  <a:cubicBezTo>
                    <a:pt x="264" y="414"/>
                    <a:pt x="210" y="415"/>
                    <a:pt x="155" y="419"/>
                  </a:cubicBezTo>
                  <a:cubicBezTo>
                    <a:pt x="158" y="399"/>
                    <a:pt x="160" y="378"/>
                    <a:pt x="163" y="357"/>
                  </a:cubicBezTo>
                  <a:cubicBezTo>
                    <a:pt x="163" y="353"/>
                    <a:pt x="164" y="340"/>
                    <a:pt x="165" y="325"/>
                  </a:cubicBezTo>
                  <a:cubicBezTo>
                    <a:pt x="166" y="325"/>
                    <a:pt x="166" y="325"/>
                    <a:pt x="167" y="325"/>
                  </a:cubicBezTo>
                  <a:cubicBezTo>
                    <a:pt x="169" y="323"/>
                    <a:pt x="168" y="320"/>
                    <a:pt x="166" y="320"/>
                  </a:cubicBezTo>
                  <a:cubicBezTo>
                    <a:pt x="167" y="308"/>
                    <a:pt x="168" y="297"/>
                    <a:pt x="170" y="291"/>
                  </a:cubicBezTo>
                  <a:cubicBezTo>
                    <a:pt x="178" y="292"/>
                    <a:pt x="185" y="292"/>
                    <a:pt x="193" y="292"/>
                  </a:cubicBezTo>
                  <a:cubicBezTo>
                    <a:pt x="225" y="294"/>
                    <a:pt x="261" y="292"/>
                    <a:pt x="293" y="281"/>
                  </a:cubicBezTo>
                  <a:cubicBezTo>
                    <a:pt x="307" y="326"/>
                    <a:pt x="323" y="371"/>
                    <a:pt x="338" y="417"/>
                  </a:cubicBezTo>
                  <a:close/>
                  <a:moveTo>
                    <a:pt x="448" y="219"/>
                  </a:moveTo>
                  <a:cubicBezTo>
                    <a:pt x="442" y="225"/>
                    <a:pt x="432" y="223"/>
                    <a:pt x="427" y="218"/>
                  </a:cubicBezTo>
                  <a:cubicBezTo>
                    <a:pt x="428" y="216"/>
                    <a:pt x="428" y="214"/>
                    <a:pt x="426" y="212"/>
                  </a:cubicBezTo>
                  <a:cubicBezTo>
                    <a:pt x="419" y="207"/>
                    <a:pt x="422" y="198"/>
                    <a:pt x="428" y="194"/>
                  </a:cubicBezTo>
                  <a:cubicBezTo>
                    <a:pt x="436" y="190"/>
                    <a:pt x="446" y="191"/>
                    <a:pt x="451" y="198"/>
                  </a:cubicBezTo>
                  <a:cubicBezTo>
                    <a:pt x="455" y="205"/>
                    <a:pt x="454" y="214"/>
                    <a:pt x="448" y="2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49" name="Freeform 45"/>
            <p:cNvSpPr/>
            <p:nvPr userDrawn="1"/>
          </p:nvSpPr>
          <p:spPr bwMode="auto">
            <a:xfrm>
              <a:off x="5378" y="2287"/>
              <a:ext cx="24" cy="49"/>
            </a:xfrm>
            <a:custGeom>
              <a:avLst/>
              <a:gdLst>
                <a:gd name="T0" fmla="*/ 18 w 24"/>
                <a:gd name="T1" fmla="*/ 3 h 50"/>
                <a:gd name="T2" fmla="*/ 1 w 24"/>
                <a:gd name="T3" fmla="*/ 46 h 50"/>
                <a:gd name="T4" fmla="*/ 5 w 24"/>
                <a:gd name="T5" fmla="*/ 48 h 50"/>
                <a:gd name="T6" fmla="*/ 23 w 24"/>
                <a:gd name="T7" fmla="*/ 5 h 50"/>
                <a:gd name="T8" fmla="*/ 18 w 24"/>
                <a:gd name="T9" fmla="*/ 3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50">
                  <a:moveTo>
                    <a:pt x="18" y="3"/>
                  </a:moveTo>
                  <a:cubicBezTo>
                    <a:pt x="11" y="17"/>
                    <a:pt x="5" y="31"/>
                    <a:pt x="1" y="46"/>
                  </a:cubicBezTo>
                  <a:cubicBezTo>
                    <a:pt x="0" y="49"/>
                    <a:pt x="4" y="50"/>
                    <a:pt x="5" y="48"/>
                  </a:cubicBezTo>
                  <a:cubicBezTo>
                    <a:pt x="12" y="34"/>
                    <a:pt x="18" y="20"/>
                    <a:pt x="23" y="5"/>
                  </a:cubicBezTo>
                  <a:cubicBezTo>
                    <a:pt x="24" y="2"/>
                    <a:pt x="19" y="0"/>
                    <a:pt x="18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50" name="Freeform 46"/>
            <p:cNvSpPr/>
            <p:nvPr userDrawn="1"/>
          </p:nvSpPr>
          <p:spPr bwMode="auto">
            <a:xfrm>
              <a:off x="5132" y="2413"/>
              <a:ext cx="236" cy="77"/>
            </a:xfrm>
            <a:custGeom>
              <a:avLst/>
              <a:gdLst>
                <a:gd name="T0" fmla="*/ 229 w 237"/>
                <a:gd name="T1" fmla="*/ 3 h 78"/>
                <a:gd name="T2" fmla="*/ 5 w 237"/>
                <a:gd name="T3" fmla="*/ 11 h 78"/>
                <a:gd name="T4" fmla="*/ 2 w 237"/>
                <a:gd name="T5" fmla="*/ 13 h 78"/>
                <a:gd name="T6" fmla="*/ 124 w 237"/>
                <a:gd name="T7" fmla="*/ 68 h 78"/>
                <a:gd name="T8" fmla="*/ 236 w 237"/>
                <a:gd name="T9" fmla="*/ 6 h 78"/>
                <a:gd name="T10" fmla="*/ 229 w 237"/>
                <a:gd name="T11" fmla="*/ 3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7" h="78">
                  <a:moveTo>
                    <a:pt x="229" y="3"/>
                  </a:moveTo>
                  <a:cubicBezTo>
                    <a:pt x="180" y="78"/>
                    <a:pt x="61" y="77"/>
                    <a:pt x="5" y="11"/>
                  </a:cubicBezTo>
                  <a:cubicBezTo>
                    <a:pt x="4" y="9"/>
                    <a:pt x="0" y="11"/>
                    <a:pt x="2" y="13"/>
                  </a:cubicBezTo>
                  <a:cubicBezTo>
                    <a:pt x="29" y="56"/>
                    <a:pt x="76" y="70"/>
                    <a:pt x="124" y="68"/>
                  </a:cubicBezTo>
                  <a:cubicBezTo>
                    <a:pt x="168" y="66"/>
                    <a:pt x="219" y="50"/>
                    <a:pt x="236" y="6"/>
                  </a:cubicBezTo>
                  <a:cubicBezTo>
                    <a:pt x="237" y="2"/>
                    <a:pt x="231" y="0"/>
                    <a:pt x="229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51" name="Freeform 47"/>
            <p:cNvSpPr/>
            <p:nvPr userDrawn="1"/>
          </p:nvSpPr>
          <p:spPr bwMode="auto">
            <a:xfrm>
              <a:off x="5200" y="2342"/>
              <a:ext cx="14" cy="40"/>
            </a:xfrm>
            <a:custGeom>
              <a:avLst/>
              <a:gdLst>
                <a:gd name="T0" fmla="*/ 10 w 14"/>
                <a:gd name="T1" fmla="*/ 6 h 40"/>
                <a:gd name="T2" fmla="*/ 1 w 14"/>
                <a:gd name="T3" fmla="*/ 6 h 40"/>
                <a:gd name="T4" fmla="*/ 4 w 14"/>
                <a:gd name="T5" fmla="*/ 35 h 40"/>
                <a:gd name="T6" fmla="*/ 13 w 14"/>
                <a:gd name="T7" fmla="*/ 34 h 40"/>
                <a:gd name="T8" fmla="*/ 10 w 14"/>
                <a:gd name="T9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40">
                  <a:moveTo>
                    <a:pt x="10" y="6"/>
                  </a:moveTo>
                  <a:cubicBezTo>
                    <a:pt x="9" y="2"/>
                    <a:pt x="2" y="0"/>
                    <a:pt x="1" y="6"/>
                  </a:cubicBezTo>
                  <a:cubicBezTo>
                    <a:pt x="0" y="15"/>
                    <a:pt x="2" y="25"/>
                    <a:pt x="4" y="35"/>
                  </a:cubicBezTo>
                  <a:cubicBezTo>
                    <a:pt x="5" y="40"/>
                    <a:pt x="13" y="39"/>
                    <a:pt x="13" y="34"/>
                  </a:cubicBezTo>
                  <a:cubicBezTo>
                    <a:pt x="13" y="25"/>
                    <a:pt x="14" y="14"/>
                    <a:pt x="1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52" name="Freeform 48"/>
            <p:cNvSpPr/>
            <p:nvPr userDrawn="1"/>
          </p:nvSpPr>
          <p:spPr bwMode="auto">
            <a:xfrm>
              <a:off x="5275" y="2333"/>
              <a:ext cx="18" cy="40"/>
            </a:xfrm>
            <a:custGeom>
              <a:avLst/>
              <a:gdLst>
                <a:gd name="T0" fmla="*/ 3 w 18"/>
                <a:gd name="T1" fmla="*/ 9 h 40"/>
                <a:gd name="T2" fmla="*/ 2 w 18"/>
                <a:gd name="T3" fmla="*/ 35 h 40"/>
                <a:gd name="T4" fmla="*/ 10 w 18"/>
                <a:gd name="T5" fmla="*/ 34 h 40"/>
                <a:gd name="T6" fmla="*/ 14 w 18"/>
                <a:gd name="T7" fmla="*/ 14 h 40"/>
                <a:gd name="T8" fmla="*/ 3 w 18"/>
                <a:gd name="T9" fmla="*/ 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" h="40">
                  <a:moveTo>
                    <a:pt x="3" y="9"/>
                  </a:moveTo>
                  <a:cubicBezTo>
                    <a:pt x="1" y="18"/>
                    <a:pt x="0" y="27"/>
                    <a:pt x="2" y="35"/>
                  </a:cubicBezTo>
                  <a:cubicBezTo>
                    <a:pt x="3" y="40"/>
                    <a:pt x="10" y="39"/>
                    <a:pt x="10" y="34"/>
                  </a:cubicBezTo>
                  <a:cubicBezTo>
                    <a:pt x="10" y="27"/>
                    <a:pt x="11" y="20"/>
                    <a:pt x="14" y="14"/>
                  </a:cubicBezTo>
                  <a:cubicBezTo>
                    <a:pt x="18" y="5"/>
                    <a:pt x="5" y="0"/>
                    <a:pt x="3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  <p:sp>
          <p:nvSpPr>
            <p:cNvPr id="53" name="Freeform 49"/>
            <p:cNvSpPr/>
            <p:nvPr userDrawn="1"/>
          </p:nvSpPr>
          <p:spPr bwMode="auto">
            <a:xfrm>
              <a:off x="5239" y="2395"/>
              <a:ext cx="30" cy="30"/>
            </a:xfrm>
            <a:custGeom>
              <a:avLst/>
              <a:gdLst>
                <a:gd name="T0" fmla="*/ 27 w 30"/>
                <a:gd name="T1" fmla="*/ 15 h 30"/>
                <a:gd name="T2" fmla="*/ 19 w 30"/>
                <a:gd name="T3" fmla="*/ 4 h 30"/>
                <a:gd name="T4" fmla="*/ 1 w 30"/>
                <a:gd name="T5" fmla="*/ 12 h 30"/>
                <a:gd name="T6" fmla="*/ 9 w 30"/>
                <a:gd name="T7" fmla="*/ 14 h 30"/>
                <a:gd name="T8" fmla="*/ 16 w 30"/>
                <a:gd name="T9" fmla="*/ 14 h 30"/>
                <a:gd name="T10" fmla="*/ 21 w 30"/>
                <a:gd name="T11" fmla="*/ 29 h 30"/>
                <a:gd name="T12" fmla="*/ 26 w 30"/>
                <a:gd name="T13" fmla="*/ 29 h 30"/>
                <a:gd name="T14" fmla="*/ 27 w 30"/>
                <a:gd name="T15" fmla="*/ 15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" h="30">
                  <a:moveTo>
                    <a:pt x="27" y="15"/>
                  </a:moveTo>
                  <a:cubicBezTo>
                    <a:pt x="26" y="10"/>
                    <a:pt x="23" y="6"/>
                    <a:pt x="19" y="4"/>
                  </a:cubicBezTo>
                  <a:cubicBezTo>
                    <a:pt x="11" y="0"/>
                    <a:pt x="2" y="4"/>
                    <a:pt x="1" y="12"/>
                  </a:cubicBezTo>
                  <a:cubicBezTo>
                    <a:pt x="0" y="17"/>
                    <a:pt x="8" y="18"/>
                    <a:pt x="9" y="14"/>
                  </a:cubicBezTo>
                  <a:cubicBezTo>
                    <a:pt x="9" y="10"/>
                    <a:pt x="14" y="12"/>
                    <a:pt x="16" y="14"/>
                  </a:cubicBezTo>
                  <a:cubicBezTo>
                    <a:pt x="20" y="18"/>
                    <a:pt x="17" y="25"/>
                    <a:pt x="21" y="29"/>
                  </a:cubicBezTo>
                  <a:cubicBezTo>
                    <a:pt x="22" y="30"/>
                    <a:pt x="25" y="30"/>
                    <a:pt x="26" y="29"/>
                  </a:cubicBezTo>
                  <a:cubicBezTo>
                    <a:pt x="30" y="25"/>
                    <a:pt x="28" y="19"/>
                    <a:pt x="27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/>
            </a:p>
          </p:txBody>
        </p:sp>
      </p:grp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EA96E-DFEC-4092-8C97-8251DC2081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6CB9-8644-4D56-BB09-C63AEFF6F33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EA96E-DFEC-4092-8C97-8251DC2081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6CB9-8644-4D56-BB09-C63AEFF6F33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EA96E-DFEC-4092-8C97-8251DC2081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6CB9-8644-4D56-BB09-C63AEFF6F33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EA96E-DFEC-4092-8C97-8251DC2081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6CB9-8644-4D56-BB09-C63AEFF6F33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EA96E-DFEC-4092-8C97-8251DC2081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6CB9-8644-4D56-BB09-C63AEFF6F33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EA96E-DFEC-4092-8C97-8251DC2081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6CB9-8644-4D56-BB09-C63AEFF6F33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EA96E-DFEC-4092-8C97-8251DC2081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6CB9-8644-4D56-BB09-C63AEFF6F33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EA96E-DFEC-4092-8C97-8251DC2081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6CB9-8644-4D56-BB09-C63AEFF6F33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EA96E-DFEC-4092-8C97-8251DC2081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96CB9-8644-4D56-BB09-C63AEFF6F33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1.bin"/><Relationship Id="rId8" Type="http://schemas.openxmlformats.org/officeDocument/2006/relationships/image" Target="../media/image76.wmf"/><Relationship Id="rId7" Type="http://schemas.openxmlformats.org/officeDocument/2006/relationships/oleObject" Target="../embeddings/oleObject80.bin"/><Relationship Id="rId6" Type="http://schemas.openxmlformats.org/officeDocument/2006/relationships/image" Target="../media/image75.wmf"/><Relationship Id="rId5" Type="http://schemas.openxmlformats.org/officeDocument/2006/relationships/oleObject" Target="../embeddings/oleObject79.bin"/><Relationship Id="rId4" Type="http://schemas.openxmlformats.org/officeDocument/2006/relationships/image" Target="../media/image74.wmf"/><Relationship Id="rId3" Type="http://schemas.openxmlformats.org/officeDocument/2006/relationships/oleObject" Target="../embeddings/oleObject78.bin"/><Relationship Id="rId2" Type="http://schemas.openxmlformats.org/officeDocument/2006/relationships/image" Target="../media/image73.wmf"/><Relationship Id="rId16" Type="http://schemas.openxmlformats.org/officeDocument/2006/relationships/vmlDrawing" Target="../drawings/vmlDrawing6.vml"/><Relationship Id="rId15" Type="http://schemas.openxmlformats.org/officeDocument/2006/relationships/slideLayout" Target="../slideLayouts/slideLayout12.xml"/><Relationship Id="rId14" Type="http://schemas.openxmlformats.org/officeDocument/2006/relationships/image" Target="../media/image79.wmf"/><Relationship Id="rId13" Type="http://schemas.openxmlformats.org/officeDocument/2006/relationships/oleObject" Target="../embeddings/oleObject83.bin"/><Relationship Id="rId12" Type="http://schemas.openxmlformats.org/officeDocument/2006/relationships/image" Target="../media/image78.wmf"/><Relationship Id="rId11" Type="http://schemas.openxmlformats.org/officeDocument/2006/relationships/oleObject" Target="../embeddings/oleObject82.bin"/><Relationship Id="rId10" Type="http://schemas.openxmlformats.org/officeDocument/2006/relationships/image" Target="../media/image77.wmf"/><Relationship Id="rId1" Type="http://schemas.openxmlformats.org/officeDocument/2006/relationships/oleObject" Target="../embeddings/oleObject77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8.bin"/><Relationship Id="rId8" Type="http://schemas.openxmlformats.org/officeDocument/2006/relationships/image" Target="../media/image81.wmf"/><Relationship Id="rId7" Type="http://schemas.openxmlformats.org/officeDocument/2006/relationships/oleObject" Target="../embeddings/oleObject87.bin"/><Relationship Id="rId6" Type="http://schemas.openxmlformats.org/officeDocument/2006/relationships/image" Target="../media/image80.wmf"/><Relationship Id="rId5" Type="http://schemas.openxmlformats.org/officeDocument/2006/relationships/oleObject" Target="../embeddings/oleObject86.bin"/><Relationship Id="rId4" Type="http://schemas.openxmlformats.org/officeDocument/2006/relationships/image" Target="../media/image42.wmf"/><Relationship Id="rId33" Type="http://schemas.openxmlformats.org/officeDocument/2006/relationships/vmlDrawing" Target="../drawings/vmlDrawing7.vml"/><Relationship Id="rId32" Type="http://schemas.openxmlformats.org/officeDocument/2006/relationships/slideLayout" Target="../slideLayouts/slideLayout12.xml"/><Relationship Id="rId31" Type="http://schemas.openxmlformats.org/officeDocument/2006/relationships/image" Target="../media/image88.wmf"/><Relationship Id="rId30" Type="http://schemas.openxmlformats.org/officeDocument/2006/relationships/image" Target="../media/image87.wmf"/><Relationship Id="rId3" Type="http://schemas.openxmlformats.org/officeDocument/2006/relationships/oleObject" Target="../embeddings/oleObject85.bin"/><Relationship Id="rId29" Type="http://schemas.openxmlformats.org/officeDocument/2006/relationships/oleObject" Target="../embeddings/oleObject103.bin"/><Relationship Id="rId28" Type="http://schemas.openxmlformats.org/officeDocument/2006/relationships/oleObject" Target="../embeddings/oleObject102.bin"/><Relationship Id="rId27" Type="http://schemas.openxmlformats.org/officeDocument/2006/relationships/oleObject" Target="../embeddings/oleObject101.bin"/><Relationship Id="rId26" Type="http://schemas.openxmlformats.org/officeDocument/2006/relationships/oleObject" Target="../embeddings/oleObject100.bin"/><Relationship Id="rId25" Type="http://schemas.openxmlformats.org/officeDocument/2006/relationships/oleObject" Target="../embeddings/oleObject99.bin"/><Relationship Id="rId24" Type="http://schemas.openxmlformats.org/officeDocument/2006/relationships/oleObject" Target="../embeddings/oleObject98.bin"/><Relationship Id="rId23" Type="http://schemas.openxmlformats.org/officeDocument/2006/relationships/image" Target="../media/image86.wmf"/><Relationship Id="rId22" Type="http://schemas.openxmlformats.org/officeDocument/2006/relationships/oleObject" Target="../embeddings/oleObject97.bin"/><Relationship Id="rId21" Type="http://schemas.openxmlformats.org/officeDocument/2006/relationships/oleObject" Target="../embeddings/oleObject96.bin"/><Relationship Id="rId20" Type="http://schemas.openxmlformats.org/officeDocument/2006/relationships/oleObject" Target="../embeddings/oleObject95.bin"/><Relationship Id="rId2" Type="http://schemas.openxmlformats.org/officeDocument/2006/relationships/image" Target="../media/image41.wmf"/><Relationship Id="rId19" Type="http://schemas.openxmlformats.org/officeDocument/2006/relationships/oleObject" Target="../embeddings/oleObject94.bin"/><Relationship Id="rId18" Type="http://schemas.openxmlformats.org/officeDocument/2006/relationships/image" Target="../media/image85.wmf"/><Relationship Id="rId17" Type="http://schemas.openxmlformats.org/officeDocument/2006/relationships/oleObject" Target="../embeddings/oleObject93.bin"/><Relationship Id="rId16" Type="http://schemas.openxmlformats.org/officeDocument/2006/relationships/oleObject" Target="../embeddings/oleObject92.bin"/><Relationship Id="rId15" Type="http://schemas.openxmlformats.org/officeDocument/2006/relationships/oleObject" Target="../embeddings/oleObject91.bin"/><Relationship Id="rId14" Type="http://schemas.openxmlformats.org/officeDocument/2006/relationships/image" Target="../media/image84.wmf"/><Relationship Id="rId13" Type="http://schemas.openxmlformats.org/officeDocument/2006/relationships/oleObject" Target="../embeddings/oleObject90.bin"/><Relationship Id="rId12" Type="http://schemas.openxmlformats.org/officeDocument/2006/relationships/image" Target="../media/image83.wmf"/><Relationship Id="rId11" Type="http://schemas.openxmlformats.org/officeDocument/2006/relationships/oleObject" Target="../embeddings/oleObject89.bin"/><Relationship Id="rId10" Type="http://schemas.openxmlformats.org/officeDocument/2006/relationships/image" Target="../media/image82.wmf"/><Relationship Id="rId1" Type="http://schemas.openxmlformats.org/officeDocument/2006/relationships/oleObject" Target="../embeddings/oleObject84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94.png"/><Relationship Id="rId8" Type="http://schemas.openxmlformats.org/officeDocument/2006/relationships/image" Target="../media/image93.png"/><Relationship Id="rId7" Type="http://schemas.openxmlformats.org/officeDocument/2006/relationships/image" Target="../media/image92.png"/><Relationship Id="rId6" Type="http://schemas.openxmlformats.org/officeDocument/2006/relationships/image" Target="../media/image91.wmf"/><Relationship Id="rId5" Type="http://schemas.openxmlformats.org/officeDocument/2006/relationships/oleObject" Target="../embeddings/oleObject106.bin"/><Relationship Id="rId4" Type="http://schemas.openxmlformats.org/officeDocument/2006/relationships/image" Target="../media/image90.wmf"/><Relationship Id="rId3" Type="http://schemas.openxmlformats.org/officeDocument/2006/relationships/oleObject" Target="../embeddings/oleObject105.bin"/><Relationship Id="rId21" Type="http://schemas.openxmlformats.org/officeDocument/2006/relationships/vmlDrawing" Target="../drawings/vmlDrawing8.vml"/><Relationship Id="rId20" Type="http://schemas.openxmlformats.org/officeDocument/2006/relationships/slideLayout" Target="../slideLayouts/slideLayout12.xml"/><Relationship Id="rId2" Type="http://schemas.openxmlformats.org/officeDocument/2006/relationships/image" Target="../media/image89.wmf"/><Relationship Id="rId19" Type="http://schemas.openxmlformats.org/officeDocument/2006/relationships/image" Target="../media/image99.wmf"/><Relationship Id="rId18" Type="http://schemas.openxmlformats.org/officeDocument/2006/relationships/oleObject" Target="../embeddings/oleObject111.bin"/><Relationship Id="rId17" Type="http://schemas.openxmlformats.org/officeDocument/2006/relationships/image" Target="../media/image98.wmf"/><Relationship Id="rId16" Type="http://schemas.openxmlformats.org/officeDocument/2006/relationships/oleObject" Target="../embeddings/oleObject110.bin"/><Relationship Id="rId15" Type="http://schemas.openxmlformats.org/officeDocument/2006/relationships/image" Target="../media/image97.wmf"/><Relationship Id="rId14" Type="http://schemas.openxmlformats.org/officeDocument/2006/relationships/oleObject" Target="../embeddings/oleObject109.bin"/><Relationship Id="rId13" Type="http://schemas.openxmlformats.org/officeDocument/2006/relationships/image" Target="../media/image96.wmf"/><Relationship Id="rId12" Type="http://schemas.openxmlformats.org/officeDocument/2006/relationships/oleObject" Target="../embeddings/oleObject108.bin"/><Relationship Id="rId11" Type="http://schemas.openxmlformats.org/officeDocument/2006/relationships/image" Target="../media/image95.wmf"/><Relationship Id="rId10" Type="http://schemas.openxmlformats.org/officeDocument/2006/relationships/oleObject" Target="../embeddings/oleObject107.bin"/><Relationship Id="rId1" Type="http://schemas.openxmlformats.org/officeDocument/2006/relationships/oleObject" Target="../embeddings/oleObject104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15.bin"/><Relationship Id="rId8" Type="http://schemas.openxmlformats.org/officeDocument/2006/relationships/image" Target="../media/image104.wmf"/><Relationship Id="rId7" Type="http://schemas.openxmlformats.org/officeDocument/2006/relationships/oleObject" Target="../embeddings/oleObject114.bin"/><Relationship Id="rId6" Type="http://schemas.openxmlformats.org/officeDocument/2006/relationships/image" Target="../media/image103.wmf"/><Relationship Id="rId5" Type="http://schemas.openxmlformats.org/officeDocument/2006/relationships/oleObject" Target="../embeddings/oleObject113.bin"/><Relationship Id="rId4" Type="http://schemas.openxmlformats.org/officeDocument/2006/relationships/image" Target="../media/image102.png"/><Relationship Id="rId3" Type="http://schemas.openxmlformats.org/officeDocument/2006/relationships/image" Target="../media/image101.png"/><Relationship Id="rId2" Type="http://schemas.openxmlformats.org/officeDocument/2006/relationships/image" Target="../media/image100.wmf"/><Relationship Id="rId12" Type="http://schemas.openxmlformats.org/officeDocument/2006/relationships/vmlDrawing" Target="../drawings/vmlDrawing9.vml"/><Relationship Id="rId11" Type="http://schemas.openxmlformats.org/officeDocument/2006/relationships/slideLayout" Target="../slideLayouts/slideLayout12.xml"/><Relationship Id="rId10" Type="http://schemas.openxmlformats.org/officeDocument/2006/relationships/image" Target="../media/image105.wmf"/><Relationship Id="rId1" Type="http://schemas.openxmlformats.org/officeDocument/2006/relationships/oleObject" Target="../embeddings/oleObject112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0.wmf"/><Relationship Id="rId8" Type="http://schemas.openxmlformats.org/officeDocument/2006/relationships/oleObject" Target="../embeddings/oleObject119.bin"/><Relationship Id="rId7" Type="http://schemas.openxmlformats.org/officeDocument/2006/relationships/image" Target="../media/image109.wmf"/><Relationship Id="rId6" Type="http://schemas.openxmlformats.org/officeDocument/2006/relationships/oleObject" Target="../embeddings/oleObject118.bin"/><Relationship Id="rId5" Type="http://schemas.openxmlformats.org/officeDocument/2006/relationships/image" Target="../media/image108.wmf"/><Relationship Id="rId4" Type="http://schemas.openxmlformats.org/officeDocument/2006/relationships/oleObject" Target="../embeddings/oleObject117.bin"/><Relationship Id="rId3" Type="http://schemas.openxmlformats.org/officeDocument/2006/relationships/image" Target="../media/image107.png"/><Relationship Id="rId2" Type="http://schemas.openxmlformats.org/officeDocument/2006/relationships/image" Target="../media/image106.wmf"/><Relationship Id="rId13" Type="http://schemas.openxmlformats.org/officeDocument/2006/relationships/vmlDrawing" Target="../drawings/vmlDrawing10.vml"/><Relationship Id="rId12" Type="http://schemas.openxmlformats.org/officeDocument/2006/relationships/slideLayout" Target="../slideLayouts/slideLayout12.xml"/><Relationship Id="rId11" Type="http://schemas.openxmlformats.org/officeDocument/2006/relationships/image" Target="../media/image111.wmf"/><Relationship Id="rId10" Type="http://schemas.openxmlformats.org/officeDocument/2006/relationships/oleObject" Target="../embeddings/oleObject120.bin"/><Relationship Id="rId1" Type="http://schemas.openxmlformats.org/officeDocument/2006/relationships/oleObject" Target="../embeddings/oleObject116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6.png"/><Relationship Id="rId8" Type="http://schemas.openxmlformats.org/officeDocument/2006/relationships/image" Target="../media/image115.wmf"/><Relationship Id="rId7" Type="http://schemas.openxmlformats.org/officeDocument/2006/relationships/oleObject" Target="../embeddings/oleObject124.bin"/><Relationship Id="rId6" Type="http://schemas.openxmlformats.org/officeDocument/2006/relationships/image" Target="../media/image114.wmf"/><Relationship Id="rId5" Type="http://schemas.openxmlformats.org/officeDocument/2006/relationships/oleObject" Target="../embeddings/oleObject123.bin"/><Relationship Id="rId4" Type="http://schemas.openxmlformats.org/officeDocument/2006/relationships/image" Target="../media/image113.wmf"/><Relationship Id="rId3" Type="http://schemas.openxmlformats.org/officeDocument/2006/relationships/oleObject" Target="../embeddings/oleObject122.bin"/><Relationship Id="rId2" Type="http://schemas.openxmlformats.org/officeDocument/2006/relationships/image" Target="../media/image112.wmf"/><Relationship Id="rId12" Type="http://schemas.openxmlformats.org/officeDocument/2006/relationships/vmlDrawing" Target="../drawings/vmlDrawing11.vml"/><Relationship Id="rId11" Type="http://schemas.openxmlformats.org/officeDocument/2006/relationships/slideLayout" Target="../slideLayouts/slideLayout12.xml"/><Relationship Id="rId10" Type="http://schemas.openxmlformats.org/officeDocument/2006/relationships/image" Target="../media/image117.wmf"/><Relationship Id="rId1" Type="http://schemas.openxmlformats.org/officeDocument/2006/relationships/oleObject" Target="../embeddings/oleObject121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29.bin"/><Relationship Id="rId8" Type="http://schemas.openxmlformats.org/officeDocument/2006/relationships/image" Target="../media/image119.wmf"/><Relationship Id="rId7" Type="http://schemas.openxmlformats.org/officeDocument/2006/relationships/oleObject" Target="../embeddings/oleObject128.bin"/><Relationship Id="rId6" Type="http://schemas.openxmlformats.org/officeDocument/2006/relationships/image" Target="../media/image118.wmf"/><Relationship Id="rId5" Type="http://schemas.openxmlformats.org/officeDocument/2006/relationships/oleObject" Target="../embeddings/oleObject127.bin"/><Relationship Id="rId4" Type="http://schemas.openxmlformats.org/officeDocument/2006/relationships/image" Target="../media/image42.wmf"/><Relationship Id="rId3" Type="http://schemas.openxmlformats.org/officeDocument/2006/relationships/oleObject" Target="../embeddings/oleObject126.bin"/><Relationship Id="rId22" Type="http://schemas.openxmlformats.org/officeDocument/2006/relationships/vmlDrawing" Target="../drawings/vmlDrawing12.vml"/><Relationship Id="rId21" Type="http://schemas.openxmlformats.org/officeDocument/2006/relationships/slideLayout" Target="../slideLayouts/slideLayout12.xml"/><Relationship Id="rId20" Type="http://schemas.openxmlformats.org/officeDocument/2006/relationships/image" Target="../media/image124.wmf"/><Relationship Id="rId2" Type="http://schemas.openxmlformats.org/officeDocument/2006/relationships/image" Target="../media/image41.wmf"/><Relationship Id="rId19" Type="http://schemas.openxmlformats.org/officeDocument/2006/relationships/oleObject" Target="../embeddings/oleObject135.bin"/><Relationship Id="rId18" Type="http://schemas.openxmlformats.org/officeDocument/2006/relationships/oleObject" Target="../embeddings/oleObject134.bin"/><Relationship Id="rId17" Type="http://schemas.openxmlformats.org/officeDocument/2006/relationships/image" Target="../media/image123.wmf"/><Relationship Id="rId16" Type="http://schemas.openxmlformats.org/officeDocument/2006/relationships/oleObject" Target="../embeddings/oleObject133.bin"/><Relationship Id="rId15" Type="http://schemas.openxmlformats.org/officeDocument/2006/relationships/image" Target="../media/image122.wmf"/><Relationship Id="rId14" Type="http://schemas.openxmlformats.org/officeDocument/2006/relationships/oleObject" Target="../embeddings/oleObject132.bin"/><Relationship Id="rId13" Type="http://schemas.openxmlformats.org/officeDocument/2006/relationships/oleObject" Target="../embeddings/oleObject131.bin"/><Relationship Id="rId12" Type="http://schemas.openxmlformats.org/officeDocument/2006/relationships/image" Target="../media/image121.wmf"/><Relationship Id="rId11" Type="http://schemas.openxmlformats.org/officeDocument/2006/relationships/oleObject" Target="../embeddings/oleObject130.bin"/><Relationship Id="rId10" Type="http://schemas.openxmlformats.org/officeDocument/2006/relationships/image" Target="../media/image120.wmf"/><Relationship Id="rId1" Type="http://schemas.openxmlformats.org/officeDocument/2006/relationships/oleObject" Target="../embeddings/oleObject125.bin"/></Relationships>
</file>

<file path=ppt/slides/_rels/slide17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3.vml"/><Relationship Id="rId6" Type="http://schemas.openxmlformats.org/officeDocument/2006/relationships/slideLayout" Target="../slideLayouts/slideLayout12.xml"/><Relationship Id="rId5" Type="http://schemas.openxmlformats.org/officeDocument/2006/relationships/image" Target="../media/image127.png"/><Relationship Id="rId4" Type="http://schemas.openxmlformats.org/officeDocument/2006/relationships/image" Target="../media/image126.wmf"/><Relationship Id="rId3" Type="http://schemas.openxmlformats.org/officeDocument/2006/relationships/oleObject" Target="../embeddings/oleObject137.bin"/><Relationship Id="rId2" Type="http://schemas.openxmlformats.org/officeDocument/2006/relationships/image" Target="../media/image125.wmf"/><Relationship Id="rId1" Type="http://schemas.openxmlformats.org/officeDocument/2006/relationships/oleObject" Target="../embeddings/oleObject136.bin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42.bin"/><Relationship Id="rId8" Type="http://schemas.openxmlformats.org/officeDocument/2006/relationships/image" Target="../media/image131.wmf"/><Relationship Id="rId7" Type="http://schemas.openxmlformats.org/officeDocument/2006/relationships/oleObject" Target="../embeddings/oleObject141.bin"/><Relationship Id="rId6" Type="http://schemas.openxmlformats.org/officeDocument/2006/relationships/image" Target="../media/image130.wmf"/><Relationship Id="rId5" Type="http://schemas.openxmlformats.org/officeDocument/2006/relationships/oleObject" Target="../embeddings/oleObject140.bin"/><Relationship Id="rId40" Type="http://schemas.openxmlformats.org/officeDocument/2006/relationships/vmlDrawing" Target="../drawings/vmlDrawing14.vml"/><Relationship Id="rId4" Type="http://schemas.openxmlformats.org/officeDocument/2006/relationships/image" Target="../media/image129.wmf"/><Relationship Id="rId39" Type="http://schemas.openxmlformats.org/officeDocument/2006/relationships/slideLayout" Target="../slideLayouts/slideLayout12.xml"/><Relationship Id="rId38" Type="http://schemas.openxmlformats.org/officeDocument/2006/relationships/image" Target="../media/image145.wmf"/><Relationship Id="rId37" Type="http://schemas.openxmlformats.org/officeDocument/2006/relationships/oleObject" Target="../embeddings/oleObject157.bin"/><Relationship Id="rId36" Type="http://schemas.openxmlformats.org/officeDocument/2006/relationships/image" Target="../media/image144.wmf"/><Relationship Id="rId35" Type="http://schemas.openxmlformats.org/officeDocument/2006/relationships/oleObject" Target="../embeddings/oleObject156.bin"/><Relationship Id="rId34" Type="http://schemas.openxmlformats.org/officeDocument/2006/relationships/image" Target="../media/image143.wmf"/><Relationship Id="rId33" Type="http://schemas.openxmlformats.org/officeDocument/2006/relationships/oleObject" Target="../embeddings/oleObject155.bin"/><Relationship Id="rId32" Type="http://schemas.openxmlformats.org/officeDocument/2006/relationships/image" Target="../media/image142.wmf"/><Relationship Id="rId31" Type="http://schemas.openxmlformats.org/officeDocument/2006/relationships/oleObject" Target="../embeddings/oleObject154.bin"/><Relationship Id="rId30" Type="http://schemas.openxmlformats.org/officeDocument/2006/relationships/image" Target="../media/image141.wmf"/><Relationship Id="rId3" Type="http://schemas.openxmlformats.org/officeDocument/2006/relationships/oleObject" Target="../embeddings/oleObject139.bin"/><Relationship Id="rId29" Type="http://schemas.openxmlformats.org/officeDocument/2006/relationships/oleObject" Target="../embeddings/oleObject153.bin"/><Relationship Id="rId28" Type="http://schemas.openxmlformats.org/officeDocument/2006/relationships/oleObject" Target="../embeddings/oleObject152.bin"/><Relationship Id="rId27" Type="http://schemas.openxmlformats.org/officeDocument/2006/relationships/oleObject" Target="../embeddings/oleObject151.bin"/><Relationship Id="rId26" Type="http://schemas.openxmlformats.org/officeDocument/2006/relationships/image" Target="../media/image140.wmf"/><Relationship Id="rId25" Type="http://schemas.openxmlformats.org/officeDocument/2006/relationships/oleObject" Target="../embeddings/oleObject150.bin"/><Relationship Id="rId24" Type="http://schemas.openxmlformats.org/officeDocument/2006/relationships/image" Target="../media/image139.wmf"/><Relationship Id="rId23" Type="http://schemas.openxmlformats.org/officeDocument/2006/relationships/oleObject" Target="../embeddings/oleObject149.bin"/><Relationship Id="rId22" Type="http://schemas.openxmlformats.org/officeDocument/2006/relationships/image" Target="../media/image138.wmf"/><Relationship Id="rId21" Type="http://schemas.openxmlformats.org/officeDocument/2006/relationships/oleObject" Target="../embeddings/oleObject148.bin"/><Relationship Id="rId20" Type="http://schemas.openxmlformats.org/officeDocument/2006/relationships/image" Target="../media/image137.wmf"/><Relationship Id="rId2" Type="http://schemas.openxmlformats.org/officeDocument/2006/relationships/image" Target="../media/image128.wmf"/><Relationship Id="rId19" Type="http://schemas.openxmlformats.org/officeDocument/2006/relationships/oleObject" Target="../embeddings/oleObject147.bin"/><Relationship Id="rId18" Type="http://schemas.openxmlformats.org/officeDocument/2006/relationships/image" Target="../media/image136.wmf"/><Relationship Id="rId17" Type="http://schemas.openxmlformats.org/officeDocument/2006/relationships/oleObject" Target="../embeddings/oleObject146.bin"/><Relationship Id="rId16" Type="http://schemas.openxmlformats.org/officeDocument/2006/relationships/image" Target="../media/image135.wmf"/><Relationship Id="rId15" Type="http://schemas.openxmlformats.org/officeDocument/2006/relationships/oleObject" Target="../embeddings/oleObject145.bin"/><Relationship Id="rId14" Type="http://schemas.openxmlformats.org/officeDocument/2006/relationships/image" Target="../media/image134.wmf"/><Relationship Id="rId13" Type="http://schemas.openxmlformats.org/officeDocument/2006/relationships/oleObject" Target="../embeddings/oleObject144.bin"/><Relationship Id="rId12" Type="http://schemas.openxmlformats.org/officeDocument/2006/relationships/image" Target="../media/image133.wmf"/><Relationship Id="rId11" Type="http://schemas.openxmlformats.org/officeDocument/2006/relationships/oleObject" Target="../embeddings/oleObject143.bin"/><Relationship Id="rId10" Type="http://schemas.openxmlformats.org/officeDocument/2006/relationships/image" Target="../media/image132.wmf"/><Relationship Id="rId1" Type="http://schemas.openxmlformats.org/officeDocument/2006/relationships/oleObject" Target="../embeddings/oleObject138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5.vml"/><Relationship Id="rId7" Type="http://schemas.openxmlformats.org/officeDocument/2006/relationships/slideLayout" Target="../slideLayouts/slideLayout12.xml"/><Relationship Id="rId6" Type="http://schemas.openxmlformats.org/officeDocument/2006/relationships/image" Target="../media/image148.wmf"/><Relationship Id="rId5" Type="http://schemas.openxmlformats.org/officeDocument/2006/relationships/oleObject" Target="../embeddings/oleObject160.bin"/><Relationship Id="rId4" Type="http://schemas.openxmlformats.org/officeDocument/2006/relationships/image" Target="../media/image147.wmf"/><Relationship Id="rId3" Type="http://schemas.openxmlformats.org/officeDocument/2006/relationships/oleObject" Target="../embeddings/oleObject159.bin"/><Relationship Id="rId2" Type="http://schemas.openxmlformats.org/officeDocument/2006/relationships/image" Target="../media/image146.wmf"/><Relationship Id="rId1" Type="http://schemas.openxmlformats.org/officeDocument/2006/relationships/oleObject" Target="../embeddings/oleObject158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65.bin"/><Relationship Id="rId8" Type="http://schemas.openxmlformats.org/officeDocument/2006/relationships/image" Target="../media/image152.wmf"/><Relationship Id="rId7" Type="http://schemas.openxmlformats.org/officeDocument/2006/relationships/oleObject" Target="../embeddings/oleObject164.bin"/><Relationship Id="rId6" Type="http://schemas.openxmlformats.org/officeDocument/2006/relationships/image" Target="../media/image151.wmf"/><Relationship Id="rId5" Type="http://schemas.openxmlformats.org/officeDocument/2006/relationships/oleObject" Target="../embeddings/oleObject163.bin"/><Relationship Id="rId4" Type="http://schemas.openxmlformats.org/officeDocument/2006/relationships/image" Target="../media/image150.wmf"/><Relationship Id="rId3" Type="http://schemas.openxmlformats.org/officeDocument/2006/relationships/oleObject" Target="../embeddings/oleObject162.bin"/><Relationship Id="rId27" Type="http://schemas.openxmlformats.org/officeDocument/2006/relationships/vmlDrawing" Target="../drawings/vmlDrawing16.vml"/><Relationship Id="rId26" Type="http://schemas.openxmlformats.org/officeDocument/2006/relationships/slideLayout" Target="../slideLayouts/slideLayout12.xml"/><Relationship Id="rId25" Type="http://schemas.openxmlformats.org/officeDocument/2006/relationships/image" Target="../media/image159.wmf"/><Relationship Id="rId24" Type="http://schemas.openxmlformats.org/officeDocument/2006/relationships/oleObject" Target="../embeddings/oleObject172.bin"/><Relationship Id="rId23" Type="http://schemas.openxmlformats.org/officeDocument/2006/relationships/image" Target="../media/image158.png"/><Relationship Id="rId22" Type="http://schemas.openxmlformats.org/officeDocument/2006/relationships/image" Target="../media/image157.wmf"/><Relationship Id="rId21" Type="http://schemas.openxmlformats.org/officeDocument/2006/relationships/oleObject" Target="../embeddings/oleObject171.bin"/><Relationship Id="rId20" Type="http://schemas.openxmlformats.org/officeDocument/2006/relationships/image" Target="../media/image156.wmf"/><Relationship Id="rId2" Type="http://schemas.openxmlformats.org/officeDocument/2006/relationships/image" Target="../media/image149.wmf"/><Relationship Id="rId19" Type="http://schemas.openxmlformats.org/officeDocument/2006/relationships/oleObject" Target="../embeddings/oleObject170.bin"/><Relationship Id="rId18" Type="http://schemas.openxmlformats.org/officeDocument/2006/relationships/image" Target="../media/image147.wmf"/><Relationship Id="rId17" Type="http://schemas.openxmlformats.org/officeDocument/2006/relationships/oleObject" Target="../embeddings/oleObject169.bin"/><Relationship Id="rId16" Type="http://schemas.openxmlformats.org/officeDocument/2006/relationships/image" Target="../media/image146.wmf"/><Relationship Id="rId15" Type="http://schemas.openxmlformats.org/officeDocument/2006/relationships/oleObject" Target="../embeddings/oleObject168.bin"/><Relationship Id="rId14" Type="http://schemas.openxmlformats.org/officeDocument/2006/relationships/image" Target="../media/image155.wmf"/><Relationship Id="rId13" Type="http://schemas.openxmlformats.org/officeDocument/2006/relationships/oleObject" Target="../embeddings/oleObject167.bin"/><Relationship Id="rId12" Type="http://schemas.openxmlformats.org/officeDocument/2006/relationships/image" Target="../media/image154.wmf"/><Relationship Id="rId11" Type="http://schemas.openxmlformats.org/officeDocument/2006/relationships/oleObject" Target="../embeddings/oleObject166.bin"/><Relationship Id="rId10" Type="http://schemas.openxmlformats.org/officeDocument/2006/relationships/image" Target="../media/image153.wmf"/><Relationship Id="rId1" Type="http://schemas.openxmlformats.org/officeDocument/2006/relationships/oleObject" Target="../embeddings/oleObject161.bin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77.bin"/><Relationship Id="rId8" Type="http://schemas.openxmlformats.org/officeDocument/2006/relationships/image" Target="../media/image162.wmf"/><Relationship Id="rId7" Type="http://schemas.openxmlformats.org/officeDocument/2006/relationships/oleObject" Target="../embeddings/oleObject176.bin"/><Relationship Id="rId6" Type="http://schemas.openxmlformats.org/officeDocument/2006/relationships/image" Target="../media/image161.wmf"/><Relationship Id="rId5" Type="http://schemas.openxmlformats.org/officeDocument/2006/relationships/oleObject" Target="../embeddings/oleObject175.bin"/><Relationship Id="rId4" Type="http://schemas.openxmlformats.org/officeDocument/2006/relationships/image" Target="../media/image146.wmf"/><Relationship Id="rId3" Type="http://schemas.openxmlformats.org/officeDocument/2006/relationships/oleObject" Target="../embeddings/oleObject174.bin"/><Relationship Id="rId20" Type="http://schemas.openxmlformats.org/officeDocument/2006/relationships/vmlDrawing" Target="../drawings/vmlDrawing17.vml"/><Relationship Id="rId2" Type="http://schemas.openxmlformats.org/officeDocument/2006/relationships/image" Target="../media/image160.wmf"/><Relationship Id="rId19" Type="http://schemas.openxmlformats.org/officeDocument/2006/relationships/slideLayout" Target="../slideLayouts/slideLayout12.xml"/><Relationship Id="rId18" Type="http://schemas.openxmlformats.org/officeDocument/2006/relationships/image" Target="../media/image167.wmf"/><Relationship Id="rId17" Type="http://schemas.openxmlformats.org/officeDocument/2006/relationships/image" Target="../media/image166.wmf"/><Relationship Id="rId16" Type="http://schemas.openxmlformats.org/officeDocument/2006/relationships/oleObject" Target="../embeddings/oleObject181.bin"/><Relationship Id="rId15" Type="http://schemas.openxmlformats.org/officeDocument/2006/relationships/image" Target="../media/image165.wmf"/><Relationship Id="rId14" Type="http://schemas.openxmlformats.org/officeDocument/2006/relationships/oleObject" Target="../embeddings/oleObject180.bin"/><Relationship Id="rId13" Type="http://schemas.openxmlformats.org/officeDocument/2006/relationships/image" Target="../media/image164.png"/><Relationship Id="rId12" Type="http://schemas.openxmlformats.org/officeDocument/2006/relationships/image" Target="../media/image163.wmf"/><Relationship Id="rId11" Type="http://schemas.openxmlformats.org/officeDocument/2006/relationships/oleObject" Target="../embeddings/oleObject179.bin"/><Relationship Id="rId10" Type="http://schemas.openxmlformats.org/officeDocument/2006/relationships/oleObject" Target="../embeddings/oleObject178.bin"/><Relationship Id="rId1" Type="http://schemas.openxmlformats.org/officeDocument/2006/relationships/oleObject" Target="../embeddings/oleObject17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4.wmf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8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wmf"/><Relationship Id="rId37" Type="http://schemas.openxmlformats.org/officeDocument/2006/relationships/vmlDrawing" Target="../drawings/vmlDrawing1.vml"/><Relationship Id="rId36" Type="http://schemas.openxmlformats.org/officeDocument/2006/relationships/slideLayout" Target="../slideLayouts/slideLayout12.xml"/><Relationship Id="rId35" Type="http://schemas.openxmlformats.org/officeDocument/2006/relationships/image" Target="../media/image4.wmf"/><Relationship Id="rId34" Type="http://schemas.openxmlformats.org/officeDocument/2006/relationships/image" Target="../media/image21.wmf"/><Relationship Id="rId33" Type="http://schemas.openxmlformats.org/officeDocument/2006/relationships/oleObject" Target="../embeddings/oleObject17.bin"/><Relationship Id="rId32" Type="http://schemas.openxmlformats.org/officeDocument/2006/relationships/image" Target="../media/image20.wmf"/><Relationship Id="rId31" Type="http://schemas.openxmlformats.org/officeDocument/2006/relationships/oleObject" Target="../embeddings/oleObject16.bin"/><Relationship Id="rId30" Type="http://schemas.openxmlformats.org/officeDocument/2006/relationships/image" Target="../media/image19.wmf"/><Relationship Id="rId3" Type="http://schemas.openxmlformats.org/officeDocument/2006/relationships/oleObject" Target="../embeddings/oleObject2.bin"/><Relationship Id="rId29" Type="http://schemas.openxmlformats.org/officeDocument/2006/relationships/oleObject" Target="../embeddings/oleObject15.bin"/><Relationship Id="rId28" Type="http://schemas.openxmlformats.org/officeDocument/2006/relationships/image" Target="../media/image18.wmf"/><Relationship Id="rId27" Type="http://schemas.openxmlformats.org/officeDocument/2006/relationships/oleObject" Target="../embeddings/oleObject14.bin"/><Relationship Id="rId26" Type="http://schemas.openxmlformats.org/officeDocument/2006/relationships/image" Target="../media/image17.wmf"/><Relationship Id="rId25" Type="http://schemas.openxmlformats.org/officeDocument/2006/relationships/oleObject" Target="../embeddings/oleObject13.bin"/><Relationship Id="rId24" Type="http://schemas.openxmlformats.org/officeDocument/2006/relationships/image" Target="../media/image16.wmf"/><Relationship Id="rId23" Type="http://schemas.openxmlformats.org/officeDocument/2006/relationships/oleObject" Target="../embeddings/oleObject12.bin"/><Relationship Id="rId22" Type="http://schemas.openxmlformats.org/officeDocument/2006/relationships/image" Target="../media/image15.wmf"/><Relationship Id="rId21" Type="http://schemas.openxmlformats.org/officeDocument/2006/relationships/oleObject" Target="../embeddings/oleObject11.bin"/><Relationship Id="rId20" Type="http://schemas.openxmlformats.org/officeDocument/2006/relationships/image" Target="../media/image14.wmf"/><Relationship Id="rId2" Type="http://schemas.openxmlformats.org/officeDocument/2006/relationships/image" Target="../media/image5.wmf"/><Relationship Id="rId19" Type="http://schemas.openxmlformats.org/officeDocument/2006/relationships/oleObject" Target="../embeddings/oleObject10.bin"/><Relationship Id="rId18" Type="http://schemas.openxmlformats.org/officeDocument/2006/relationships/image" Target="../media/image13.wmf"/><Relationship Id="rId17" Type="http://schemas.openxmlformats.org/officeDocument/2006/relationships/oleObject" Target="../embeddings/oleObject9.bin"/><Relationship Id="rId16" Type="http://schemas.openxmlformats.org/officeDocument/2006/relationships/image" Target="../media/image12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11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1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2.bin"/><Relationship Id="rId8" Type="http://schemas.openxmlformats.org/officeDocument/2006/relationships/image" Target="../media/image25.wmf"/><Relationship Id="rId7" Type="http://schemas.openxmlformats.org/officeDocument/2006/relationships/oleObject" Target="../embeddings/oleObject21.bin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3.wmf"/><Relationship Id="rId3" Type="http://schemas.openxmlformats.org/officeDocument/2006/relationships/oleObject" Target="../embeddings/oleObject19.bin"/><Relationship Id="rId2" Type="http://schemas.openxmlformats.org/officeDocument/2006/relationships/image" Target="../media/image22.wmf"/><Relationship Id="rId12" Type="http://schemas.openxmlformats.org/officeDocument/2006/relationships/vmlDrawing" Target="../drawings/vmlDrawing2.vml"/><Relationship Id="rId11" Type="http://schemas.openxmlformats.org/officeDocument/2006/relationships/slideLayout" Target="../slideLayouts/slideLayout12.xml"/><Relationship Id="rId10" Type="http://schemas.openxmlformats.org/officeDocument/2006/relationships/image" Target="../media/image26.wmf"/><Relationship Id="rId1" Type="http://schemas.openxmlformats.org/officeDocument/2006/relationships/oleObject" Target="../embeddings/oleObject18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7.bin"/><Relationship Id="rId8" Type="http://schemas.openxmlformats.org/officeDocument/2006/relationships/image" Target="../media/image30.wmf"/><Relationship Id="rId7" Type="http://schemas.openxmlformats.org/officeDocument/2006/relationships/oleObject" Target="../embeddings/oleObject26.bin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8.wmf"/><Relationship Id="rId32" Type="http://schemas.openxmlformats.org/officeDocument/2006/relationships/vmlDrawing" Target="../drawings/vmlDrawing3.vml"/><Relationship Id="rId31" Type="http://schemas.openxmlformats.org/officeDocument/2006/relationships/slideLayout" Target="../slideLayouts/slideLayout12.xml"/><Relationship Id="rId30" Type="http://schemas.openxmlformats.org/officeDocument/2006/relationships/image" Target="../media/image40.wmf"/><Relationship Id="rId3" Type="http://schemas.openxmlformats.org/officeDocument/2006/relationships/oleObject" Target="../embeddings/oleObject24.bin"/><Relationship Id="rId29" Type="http://schemas.openxmlformats.org/officeDocument/2006/relationships/oleObject" Target="../embeddings/oleObject37.bin"/><Relationship Id="rId28" Type="http://schemas.openxmlformats.org/officeDocument/2006/relationships/image" Target="../media/image39.wmf"/><Relationship Id="rId27" Type="http://schemas.openxmlformats.org/officeDocument/2006/relationships/oleObject" Target="../embeddings/oleObject36.bin"/><Relationship Id="rId26" Type="http://schemas.openxmlformats.org/officeDocument/2006/relationships/image" Target="../media/image38.wmf"/><Relationship Id="rId25" Type="http://schemas.openxmlformats.org/officeDocument/2006/relationships/oleObject" Target="../embeddings/oleObject35.bin"/><Relationship Id="rId24" Type="http://schemas.openxmlformats.org/officeDocument/2006/relationships/image" Target="../media/image37.wmf"/><Relationship Id="rId23" Type="http://schemas.openxmlformats.org/officeDocument/2006/relationships/oleObject" Target="../embeddings/oleObject34.bin"/><Relationship Id="rId22" Type="http://schemas.openxmlformats.org/officeDocument/2006/relationships/image" Target="../media/image36.wmf"/><Relationship Id="rId21" Type="http://schemas.openxmlformats.org/officeDocument/2006/relationships/oleObject" Target="../embeddings/oleObject33.bin"/><Relationship Id="rId20" Type="http://schemas.openxmlformats.org/officeDocument/2006/relationships/image" Target="../media/image35.wmf"/><Relationship Id="rId2" Type="http://schemas.openxmlformats.org/officeDocument/2006/relationships/image" Target="../media/image27.wmf"/><Relationship Id="rId19" Type="http://schemas.openxmlformats.org/officeDocument/2006/relationships/oleObject" Target="../embeddings/oleObject32.bin"/><Relationship Id="rId18" Type="http://schemas.openxmlformats.org/officeDocument/2006/relationships/image" Target="../media/image34.wmf"/><Relationship Id="rId17" Type="http://schemas.openxmlformats.org/officeDocument/2006/relationships/oleObject" Target="../embeddings/oleObject31.bin"/><Relationship Id="rId16" Type="http://schemas.openxmlformats.org/officeDocument/2006/relationships/image" Target="../media/image20.wmf"/><Relationship Id="rId15" Type="http://schemas.openxmlformats.org/officeDocument/2006/relationships/oleObject" Target="../embeddings/oleObject30.bin"/><Relationship Id="rId14" Type="http://schemas.openxmlformats.org/officeDocument/2006/relationships/image" Target="../media/image33.wmf"/><Relationship Id="rId13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11" Type="http://schemas.openxmlformats.org/officeDocument/2006/relationships/oleObject" Target="../embeddings/oleObject28.bin"/><Relationship Id="rId10" Type="http://schemas.openxmlformats.org/officeDocument/2006/relationships/image" Target="../media/image31.wmf"/><Relationship Id="rId1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2.bin"/><Relationship Id="rId8" Type="http://schemas.openxmlformats.org/officeDocument/2006/relationships/image" Target="../media/image44.wmf"/><Relationship Id="rId7" Type="http://schemas.openxmlformats.org/officeDocument/2006/relationships/oleObject" Target="../embeddings/oleObject41.bin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0.bin"/><Relationship Id="rId49" Type="http://schemas.openxmlformats.org/officeDocument/2006/relationships/vmlDrawing" Target="../drawings/vmlDrawing4.vml"/><Relationship Id="rId48" Type="http://schemas.openxmlformats.org/officeDocument/2006/relationships/slideLayout" Target="../slideLayouts/slideLayout12.xml"/><Relationship Id="rId47" Type="http://schemas.openxmlformats.org/officeDocument/2006/relationships/oleObject" Target="../embeddings/oleObject64.bin"/><Relationship Id="rId46" Type="http://schemas.openxmlformats.org/officeDocument/2006/relationships/image" Target="../media/image60.wmf"/><Relationship Id="rId45" Type="http://schemas.openxmlformats.org/officeDocument/2006/relationships/oleObject" Target="../embeddings/oleObject63.bin"/><Relationship Id="rId44" Type="http://schemas.openxmlformats.org/officeDocument/2006/relationships/image" Target="../media/image59.wmf"/><Relationship Id="rId43" Type="http://schemas.openxmlformats.org/officeDocument/2006/relationships/oleObject" Target="../embeddings/oleObject62.bin"/><Relationship Id="rId42" Type="http://schemas.openxmlformats.org/officeDocument/2006/relationships/image" Target="../media/image58.wmf"/><Relationship Id="rId41" Type="http://schemas.openxmlformats.org/officeDocument/2006/relationships/oleObject" Target="../embeddings/oleObject61.bin"/><Relationship Id="rId40" Type="http://schemas.openxmlformats.org/officeDocument/2006/relationships/oleObject" Target="../embeddings/oleObject60.bin"/><Relationship Id="rId4" Type="http://schemas.openxmlformats.org/officeDocument/2006/relationships/image" Target="../media/image42.wmf"/><Relationship Id="rId39" Type="http://schemas.openxmlformats.org/officeDocument/2006/relationships/image" Target="../media/image57.wmf"/><Relationship Id="rId38" Type="http://schemas.openxmlformats.org/officeDocument/2006/relationships/oleObject" Target="../embeddings/oleObject59.bin"/><Relationship Id="rId37" Type="http://schemas.openxmlformats.org/officeDocument/2006/relationships/image" Target="../media/image56.wmf"/><Relationship Id="rId36" Type="http://schemas.openxmlformats.org/officeDocument/2006/relationships/oleObject" Target="../embeddings/oleObject58.bin"/><Relationship Id="rId35" Type="http://schemas.openxmlformats.org/officeDocument/2006/relationships/oleObject" Target="../embeddings/oleObject57.bin"/><Relationship Id="rId34" Type="http://schemas.openxmlformats.org/officeDocument/2006/relationships/oleObject" Target="../embeddings/oleObject56.bin"/><Relationship Id="rId33" Type="http://schemas.openxmlformats.org/officeDocument/2006/relationships/oleObject" Target="../embeddings/oleObject55.bin"/><Relationship Id="rId32" Type="http://schemas.openxmlformats.org/officeDocument/2006/relationships/image" Target="../media/image55.wmf"/><Relationship Id="rId31" Type="http://schemas.openxmlformats.org/officeDocument/2006/relationships/oleObject" Target="../embeddings/oleObject54.bin"/><Relationship Id="rId30" Type="http://schemas.openxmlformats.org/officeDocument/2006/relationships/image" Target="../media/image54.wmf"/><Relationship Id="rId3" Type="http://schemas.openxmlformats.org/officeDocument/2006/relationships/oleObject" Target="../embeddings/oleObject39.bin"/><Relationship Id="rId29" Type="http://schemas.openxmlformats.org/officeDocument/2006/relationships/oleObject" Target="../embeddings/oleObject53.bin"/><Relationship Id="rId28" Type="http://schemas.openxmlformats.org/officeDocument/2006/relationships/oleObject" Target="../embeddings/oleObject52.bin"/><Relationship Id="rId27" Type="http://schemas.openxmlformats.org/officeDocument/2006/relationships/image" Target="../media/image53.wmf"/><Relationship Id="rId26" Type="http://schemas.openxmlformats.org/officeDocument/2006/relationships/oleObject" Target="../embeddings/oleObject51.bin"/><Relationship Id="rId25" Type="http://schemas.openxmlformats.org/officeDocument/2006/relationships/image" Target="../media/image52.wmf"/><Relationship Id="rId24" Type="http://schemas.openxmlformats.org/officeDocument/2006/relationships/oleObject" Target="../embeddings/oleObject50.bin"/><Relationship Id="rId23" Type="http://schemas.openxmlformats.org/officeDocument/2006/relationships/image" Target="../media/image51.wmf"/><Relationship Id="rId22" Type="http://schemas.openxmlformats.org/officeDocument/2006/relationships/oleObject" Target="../embeddings/oleObject49.bin"/><Relationship Id="rId21" Type="http://schemas.openxmlformats.org/officeDocument/2006/relationships/image" Target="../media/image50.wmf"/><Relationship Id="rId20" Type="http://schemas.openxmlformats.org/officeDocument/2006/relationships/oleObject" Target="../embeddings/oleObject48.bin"/><Relationship Id="rId2" Type="http://schemas.openxmlformats.org/officeDocument/2006/relationships/image" Target="../media/image41.wmf"/><Relationship Id="rId19" Type="http://schemas.openxmlformats.org/officeDocument/2006/relationships/image" Target="../media/image49.wmf"/><Relationship Id="rId18" Type="http://schemas.openxmlformats.org/officeDocument/2006/relationships/oleObject" Target="../embeddings/oleObject47.bin"/><Relationship Id="rId17" Type="http://schemas.openxmlformats.org/officeDocument/2006/relationships/image" Target="../media/image48.wmf"/><Relationship Id="rId16" Type="http://schemas.openxmlformats.org/officeDocument/2006/relationships/oleObject" Target="../embeddings/oleObject46.bin"/><Relationship Id="rId15" Type="http://schemas.openxmlformats.org/officeDocument/2006/relationships/image" Target="../media/image47.wmf"/><Relationship Id="rId14" Type="http://schemas.openxmlformats.org/officeDocument/2006/relationships/oleObject" Target="../embeddings/oleObject45.bin"/><Relationship Id="rId13" Type="http://schemas.openxmlformats.org/officeDocument/2006/relationships/image" Target="../media/image46.wmf"/><Relationship Id="rId12" Type="http://schemas.openxmlformats.org/officeDocument/2006/relationships/oleObject" Target="../embeddings/oleObject44.bin"/><Relationship Id="rId11" Type="http://schemas.openxmlformats.org/officeDocument/2006/relationships/image" Target="../media/image45.wmf"/><Relationship Id="rId10" Type="http://schemas.openxmlformats.org/officeDocument/2006/relationships/oleObject" Target="../embeddings/oleObject43.bin"/><Relationship Id="rId1" Type="http://schemas.openxmlformats.org/officeDocument/2006/relationships/oleObject" Target="../embeddings/oleObject38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9.bin"/><Relationship Id="rId8" Type="http://schemas.openxmlformats.org/officeDocument/2006/relationships/image" Target="../media/image64.wmf"/><Relationship Id="rId7" Type="http://schemas.openxmlformats.org/officeDocument/2006/relationships/oleObject" Target="../embeddings/oleObject68.bin"/><Relationship Id="rId6" Type="http://schemas.openxmlformats.org/officeDocument/2006/relationships/image" Target="../media/image63.wmf"/><Relationship Id="rId5" Type="http://schemas.openxmlformats.org/officeDocument/2006/relationships/oleObject" Target="../embeddings/oleObject67.bin"/><Relationship Id="rId4" Type="http://schemas.openxmlformats.org/officeDocument/2006/relationships/image" Target="../media/image62.wmf"/><Relationship Id="rId3" Type="http://schemas.openxmlformats.org/officeDocument/2006/relationships/oleObject" Target="../embeddings/oleObject66.bin"/><Relationship Id="rId26" Type="http://schemas.openxmlformats.org/officeDocument/2006/relationships/vmlDrawing" Target="../drawings/vmlDrawing5.vml"/><Relationship Id="rId25" Type="http://schemas.openxmlformats.org/officeDocument/2006/relationships/slideLayout" Target="../slideLayouts/slideLayout12.xml"/><Relationship Id="rId24" Type="http://schemas.openxmlformats.org/officeDocument/2006/relationships/image" Target="../media/image72.wmf"/><Relationship Id="rId23" Type="http://schemas.openxmlformats.org/officeDocument/2006/relationships/oleObject" Target="../embeddings/oleObject76.bin"/><Relationship Id="rId22" Type="http://schemas.openxmlformats.org/officeDocument/2006/relationships/image" Target="../media/image71.wmf"/><Relationship Id="rId21" Type="http://schemas.openxmlformats.org/officeDocument/2006/relationships/oleObject" Target="../embeddings/oleObject75.bin"/><Relationship Id="rId20" Type="http://schemas.openxmlformats.org/officeDocument/2006/relationships/image" Target="../media/image70.wmf"/><Relationship Id="rId2" Type="http://schemas.openxmlformats.org/officeDocument/2006/relationships/image" Target="../media/image61.wmf"/><Relationship Id="rId19" Type="http://schemas.openxmlformats.org/officeDocument/2006/relationships/oleObject" Target="../embeddings/oleObject74.bin"/><Relationship Id="rId18" Type="http://schemas.openxmlformats.org/officeDocument/2006/relationships/image" Target="../media/image69.wmf"/><Relationship Id="rId17" Type="http://schemas.openxmlformats.org/officeDocument/2006/relationships/oleObject" Target="../embeddings/oleObject73.bin"/><Relationship Id="rId16" Type="http://schemas.openxmlformats.org/officeDocument/2006/relationships/image" Target="../media/image68.wmf"/><Relationship Id="rId15" Type="http://schemas.openxmlformats.org/officeDocument/2006/relationships/oleObject" Target="../embeddings/oleObject72.bin"/><Relationship Id="rId14" Type="http://schemas.openxmlformats.org/officeDocument/2006/relationships/image" Target="../media/image67.wmf"/><Relationship Id="rId13" Type="http://schemas.openxmlformats.org/officeDocument/2006/relationships/oleObject" Target="../embeddings/oleObject71.bin"/><Relationship Id="rId12" Type="http://schemas.openxmlformats.org/officeDocument/2006/relationships/image" Target="../media/image66.wmf"/><Relationship Id="rId11" Type="http://schemas.openxmlformats.org/officeDocument/2006/relationships/oleObject" Target="../embeddings/oleObject70.bin"/><Relationship Id="rId10" Type="http://schemas.openxmlformats.org/officeDocument/2006/relationships/image" Target="../media/image65.wmf"/><Relationship Id="rId1" Type="http://schemas.openxmlformats.org/officeDocument/2006/relationships/oleObject" Target="../embeddings/oleObject6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文本框 12"/>
          <p:cNvSpPr txBox="1"/>
          <p:nvPr/>
        </p:nvSpPr>
        <p:spPr>
          <a:xfrm>
            <a:off x="3265170" y="2312670"/>
            <a:ext cx="6297295" cy="70675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algn="just"/>
            <a:r>
              <a:rPr lang="en-US" altLang="zh-CN" sz="4000" b="1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4.4  </a:t>
            </a:r>
            <a:r>
              <a:rPr lang="zh-CN" altLang="zh-CN" sz="4000" b="1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定积分的概念与性质</a:t>
            </a:r>
            <a:endParaRPr lang="zh-CN" altLang="zh-CN" sz="4000" kern="100" dirty="0">
              <a:solidFill>
                <a:schemeClr val="bg1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文本框 36"/>
          <p:cNvSpPr txBox="1"/>
          <p:nvPr/>
        </p:nvSpPr>
        <p:spPr>
          <a:xfrm>
            <a:off x="1179448" y="647764"/>
            <a:ext cx="970829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22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关于定积分的定义作以下几点说明：</a:t>
            </a:r>
            <a:endParaRPr lang="zh-CN" altLang="zh-CN" sz="22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15594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594661" y="1182931"/>
            <a:ext cx="1056952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</a:t>
            </a:r>
            <a:r>
              <a:rPr lang="en-US" altLang="zh-CN" sz="2200" kern="100" dirty="0">
                <a:solidFill>
                  <a:schemeClr val="bg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(1)</a:t>
            </a:r>
            <a:r>
              <a:rPr lang="zh-CN" altLang="zh-CN" sz="2200" kern="1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闭区间上的连续函数是可积的；闭区间上只有有限个间断点的有界函数也是可积的</a:t>
            </a:r>
            <a:r>
              <a:rPr lang="en-US" altLang="zh-CN" sz="2200" kern="1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endParaRPr lang="zh-CN" altLang="zh-CN" sz="2200" kern="1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591124" y="1987885"/>
            <a:ext cx="10573062" cy="1495090"/>
            <a:chOff x="591124" y="1987885"/>
            <a:chExt cx="10573062" cy="1495090"/>
          </a:xfrm>
        </p:grpSpPr>
        <p:grpSp>
          <p:nvGrpSpPr>
            <p:cNvPr id="8" name="组合 7"/>
            <p:cNvGrpSpPr/>
            <p:nvPr/>
          </p:nvGrpSpPr>
          <p:grpSpPr>
            <a:xfrm>
              <a:off x="591124" y="1987885"/>
              <a:ext cx="10573062" cy="1495090"/>
              <a:chOff x="591124" y="1661811"/>
              <a:chExt cx="10573062" cy="1495090"/>
            </a:xfrm>
          </p:grpSpPr>
          <p:grpSp>
            <p:nvGrpSpPr>
              <p:cNvPr id="34" name="组合 33"/>
              <p:cNvGrpSpPr/>
              <p:nvPr/>
            </p:nvGrpSpPr>
            <p:grpSpPr>
              <a:xfrm>
                <a:off x="591124" y="1661811"/>
                <a:ext cx="10573062" cy="846996"/>
                <a:chOff x="591124" y="1916992"/>
                <a:chExt cx="10573062" cy="846996"/>
              </a:xfrm>
            </p:grpSpPr>
            <p:grpSp>
              <p:nvGrpSpPr>
                <p:cNvPr id="35" name="组合 34"/>
                <p:cNvGrpSpPr/>
                <p:nvPr/>
              </p:nvGrpSpPr>
              <p:grpSpPr>
                <a:xfrm>
                  <a:off x="591124" y="1916992"/>
                  <a:ext cx="10573062" cy="846996"/>
                  <a:chOff x="559221" y="786398"/>
                  <a:chExt cx="10573062" cy="846996"/>
                </a:xfrm>
              </p:grpSpPr>
              <p:sp>
                <p:nvSpPr>
                  <p:cNvPr id="36" name="文本框 35"/>
                  <p:cNvSpPr txBox="1"/>
                  <p:nvPr/>
                </p:nvSpPr>
                <p:spPr>
                  <a:xfrm>
                    <a:off x="559221" y="863953"/>
                    <a:ext cx="10573062" cy="769441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altLang="zh-CN" sz="18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a:t>         </a:t>
                    </a:r>
                    <a:r>
                      <a:rPr lang="en-US" altLang="zh-CN" sz="2200" kern="100" dirty="0">
                        <a:solidFill>
                          <a:schemeClr val="bg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a:t>(2)</a:t>
                    </a:r>
                    <a:r>
                      <a:rPr lang="zh-CN" altLang="en-US" sz="2200" kern="100" dirty="0">
                        <a:solidFill>
                          <a:schemeClr val="bg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a:t>定积分        是一个数值，它的大小仅与被积函数    和积分区间    有关，而与积分区间的分法、点  的选取方法及积分变量的符号无关，即</a:t>
                    </a:r>
                    <a:endParaRPr lang="en-US" altLang="zh-CN" sz="2200" kern="100" dirty="0">
                      <a:solidFill>
                        <a:schemeClr val="bg1"/>
                      </a:solidFill>
                      <a:effectLst/>
                      <a:latin typeface="宋体" panose="02010600030101010101" pitchFamily="2" charset="-122"/>
                      <a:ea typeface="宋体" panose="02010600030101010101" pitchFamily="2" charset="-122"/>
                      <a:cs typeface="Times New Roman" panose="02020603050405020304" pitchFamily="18" charset="0"/>
                    </a:endParaRPr>
                  </a:p>
                </p:txBody>
              </p:sp>
              <p:graphicFrame>
                <p:nvGraphicFramePr>
                  <p:cNvPr id="38" name="对象 37"/>
                  <p:cNvGraphicFramePr>
                    <a:graphicFrameLocks noChangeAspect="1"/>
                  </p:cNvGraphicFramePr>
                  <p:nvPr/>
                </p:nvGraphicFramePr>
                <p:xfrm>
                  <a:off x="2409519" y="786398"/>
                  <a:ext cx="1104900" cy="571500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1049" name="Equation" r:id="rId1" imgW="15240000" imgH="7924800" progId="Equation.DSMT4">
                          <p:embed/>
                        </p:oleObj>
                      </mc:Choice>
                      <mc:Fallback>
                        <p:oleObj name="Equation" r:id="rId1" imgW="15240000" imgH="7924800" progId="Equation.DSMT4">
                          <p:embed/>
                          <p:pic>
                            <p:nvPicPr>
                              <p:cNvPr id="0" name="对象 37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2">
                                <a:lum bright="70000" contrast="-70000"/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409519" y="786398"/>
                                <a:ext cx="1104900" cy="571500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  <p:graphicFrame>
              <p:nvGraphicFramePr>
                <p:cNvPr id="46" name="对象 45"/>
                <p:cNvGraphicFramePr>
                  <a:graphicFrameLocks noChangeAspect="1"/>
                </p:cNvGraphicFramePr>
                <p:nvPr/>
              </p:nvGraphicFramePr>
              <p:xfrm>
                <a:off x="8065865" y="2077510"/>
                <a:ext cx="538162" cy="32226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1050" name="Equation" r:id="rId3" imgW="8229600" imgH="4876800" progId="Equation.DSMT4">
                        <p:embed/>
                      </p:oleObj>
                    </mc:Choice>
                    <mc:Fallback>
                      <p:oleObj name="Equation" r:id="rId3" imgW="8229600" imgH="4876800" progId="Equation.DSMT4">
                        <p:embed/>
                        <p:pic>
                          <p:nvPicPr>
                            <p:cNvPr id="0" name="对象 4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4">
                              <a:lum bright="70000" contrast="-70000"/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8065865" y="2077510"/>
                              <a:ext cx="538162" cy="322262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47" name="对象 46"/>
                <p:cNvGraphicFramePr>
                  <a:graphicFrameLocks noChangeAspect="1"/>
                </p:cNvGraphicFramePr>
                <p:nvPr/>
              </p:nvGraphicFramePr>
              <p:xfrm>
                <a:off x="9957830" y="2053628"/>
                <a:ext cx="623888" cy="37465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1051" name="Equation" r:id="rId5" imgW="8229600" imgH="4876800" progId="Equation.DSMT4">
                        <p:embed/>
                      </p:oleObj>
                    </mc:Choice>
                    <mc:Fallback>
                      <p:oleObj name="Equation" r:id="rId5" imgW="8229600" imgH="4876800" progId="Equation.DSMT4">
                        <p:embed/>
                        <p:pic>
                          <p:nvPicPr>
                            <p:cNvPr id="0" name="对象 46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lum bright="70000" contrast="-70000"/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957830" y="2053628"/>
                              <a:ext cx="623888" cy="374650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aphicFrame>
            <p:nvGraphicFramePr>
              <p:cNvPr id="40" name="对象 39"/>
              <p:cNvGraphicFramePr>
                <a:graphicFrameLocks noChangeAspect="1"/>
              </p:cNvGraphicFramePr>
              <p:nvPr/>
            </p:nvGraphicFramePr>
            <p:xfrm>
              <a:off x="3116263" y="2536189"/>
              <a:ext cx="3951287" cy="6207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052" name="Equation" r:id="rId7" imgW="49987200" imgH="7924800" progId="Equation.DSMT4">
                      <p:embed/>
                    </p:oleObj>
                  </mc:Choice>
                  <mc:Fallback>
                    <p:oleObj name="Equation" r:id="rId7" imgW="49987200" imgH="7924800" progId="Equation.DSMT4">
                      <p:embed/>
                      <p:pic>
                        <p:nvPicPr>
                          <p:cNvPr id="0" name="对象 3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116263" y="2536189"/>
                            <a:ext cx="3951287" cy="620712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23" name="对象 22"/>
            <p:cNvGraphicFramePr>
              <a:graphicFrameLocks noChangeAspect="1"/>
            </p:cNvGraphicFramePr>
            <p:nvPr/>
          </p:nvGraphicFramePr>
          <p:xfrm>
            <a:off x="4340560" y="2470150"/>
            <a:ext cx="239712" cy="361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53" name="Equation" r:id="rId9" imgW="3657600" imgH="5486400" progId="Equation.DSMT4">
                    <p:embed/>
                  </p:oleObj>
                </mc:Choice>
                <mc:Fallback>
                  <p:oleObj name="Equation" r:id="rId9" imgW="3657600" imgH="5486400" progId="Equation.DSMT4">
                    <p:embed/>
                    <p:pic>
                      <p:nvPicPr>
                        <p:cNvPr id="0" name="对象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40560" y="2470150"/>
                          <a:ext cx="239712" cy="36195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组合 6"/>
          <p:cNvGrpSpPr/>
          <p:nvPr/>
        </p:nvGrpSpPr>
        <p:grpSpPr>
          <a:xfrm>
            <a:off x="578812" y="3512400"/>
            <a:ext cx="10569526" cy="1324746"/>
            <a:chOff x="578812" y="3512400"/>
            <a:chExt cx="10569526" cy="1324746"/>
          </a:xfrm>
        </p:grpSpPr>
        <p:sp>
          <p:nvSpPr>
            <p:cNvPr id="25" name="文本框 24"/>
            <p:cNvSpPr txBox="1"/>
            <p:nvPr/>
          </p:nvSpPr>
          <p:spPr>
            <a:xfrm>
              <a:off x="578812" y="3595721"/>
              <a:ext cx="10569526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1800" kern="100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</a:t>
              </a:r>
              <a:r>
                <a:rPr lang="en-US" altLang="zh-CN" sz="2200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Calibri" panose="020F0502020204030204" pitchFamily="34" charset="0"/>
                </a:rPr>
                <a:t>(3)</a:t>
              </a:r>
              <a:r>
                <a:rPr lang="zh-CN" altLang="en-US" sz="2200" kern="100" dirty="0">
                  <a:solidFill>
                    <a:schemeClr val="bg1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我们规定：</a:t>
              </a:r>
              <a:endParaRPr lang="zh-CN" altLang="zh-CN" sz="2200" kern="1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graphicFrame>
          <p:nvGraphicFramePr>
            <p:cNvPr id="27" name="对象 26"/>
            <p:cNvGraphicFramePr>
              <a:graphicFrameLocks noChangeAspect="1"/>
            </p:cNvGraphicFramePr>
            <p:nvPr/>
          </p:nvGraphicFramePr>
          <p:xfrm>
            <a:off x="2851694" y="3512400"/>
            <a:ext cx="2794000" cy="6207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54" name="Equation" r:id="rId11" imgW="35356800" imgH="7924800" progId="Equation.DSMT4">
                    <p:embed/>
                  </p:oleObj>
                </mc:Choice>
                <mc:Fallback>
                  <p:oleObj name="Equation" r:id="rId11" imgW="35356800" imgH="7924800" progId="Equation.DSMT4">
                    <p:embed/>
                    <p:pic>
                      <p:nvPicPr>
                        <p:cNvPr id="0" name="对象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51694" y="3512400"/>
                          <a:ext cx="2794000" cy="62071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" name="对象 27"/>
            <p:cNvGraphicFramePr>
              <a:graphicFrameLocks noChangeAspect="1"/>
            </p:cNvGraphicFramePr>
            <p:nvPr/>
          </p:nvGraphicFramePr>
          <p:xfrm>
            <a:off x="2851694" y="4216434"/>
            <a:ext cx="1638300" cy="6207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55" name="Equation" r:id="rId13" imgW="20726400" imgH="7924800" progId="Equation.DSMT4">
                    <p:embed/>
                  </p:oleObj>
                </mc:Choice>
                <mc:Fallback>
                  <p:oleObj name="Equation" r:id="rId13" imgW="20726400" imgH="7924800" progId="Equation.DSMT4">
                    <p:embed/>
                    <p:pic>
                      <p:nvPicPr>
                        <p:cNvPr id="0" name="对象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51694" y="4216434"/>
                          <a:ext cx="1638300" cy="62071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9" name="文本框 28"/>
          <p:cNvSpPr txBox="1"/>
          <p:nvPr/>
        </p:nvSpPr>
        <p:spPr>
          <a:xfrm>
            <a:off x="570279" y="4845402"/>
            <a:ext cx="1056952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</a:t>
            </a:r>
            <a:r>
              <a:rPr lang="en-US" altLang="zh-CN" sz="2200" kern="100" dirty="0">
                <a:solidFill>
                  <a:schemeClr val="bg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(4)</a:t>
            </a:r>
            <a:r>
              <a:rPr lang="zh-CN" altLang="zh-CN" sz="2200" kern="1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“分割</a:t>
            </a:r>
            <a:r>
              <a:rPr lang="en-US" altLang="zh-CN" sz="2200" kern="1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-</a:t>
            </a:r>
            <a:r>
              <a:rPr lang="zh-CN" altLang="zh-CN" sz="2200" kern="1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近似</a:t>
            </a:r>
            <a:r>
              <a:rPr lang="en-US" altLang="zh-CN" sz="2200" kern="1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-</a:t>
            </a:r>
            <a:r>
              <a:rPr lang="zh-CN" altLang="zh-CN" sz="2200" kern="1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求和</a:t>
            </a:r>
            <a:r>
              <a:rPr lang="en-US" altLang="zh-CN" sz="2200" kern="1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-</a:t>
            </a:r>
            <a:r>
              <a:rPr lang="zh-CN" altLang="zh-CN" sz="2200" kern="1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取极限”是定积分的思想方法</a:t>
            </a:r>
            <a:r>
              <a:rPr lang="en-US" altLang="zh-CN" sz="2200" kern="1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.</a:t>
            </a:r>
            <a:endParaRPr lang="zh-CN" altLang="zh-CN" sz="2200" kern="1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84064" y="250476"/>
            <a:ext cx="6499517" cy="623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600" kern="0" dirty="0">
                <a:solidFill>
                  <a:schemeClr val="bg1"/>
                </a:solidFill>
                <a:latin typeface="黑体" panose="02010609060101010101" pitchFamily="49" charset="-122"/>
                <a:ea typeface="宋体" panose="02010600030101010101" pitchFamily="2" charset="-122"/>
                <a:cs typeface="Times New Roman" panose="02020603050405020304" pitchFamily="18" charset="0"/>
              </a:rPr>
              <a:t>三</a:t>
            </a:r>
            <a:r>
              <a:rPr lang="zh-CN" altLang="en-US" sz="2600" kern="0" dirty="0">
                <a:solidFill>
                  <a:schemeClr val="bg1"/>
                </a:solidFill>
                <a:effectLst/>
                <a:latin typeface="黑体" panose="02010609060101010101" pitchFamily="49" charset="-122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zh-CN" altLang="zh-CN" sz="2600" kern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黑体" panose="02010609060101010101" pitchFamily="49" charset="-122"/>
                <a:cs typeface="Times New Roman" panose="02020603050405020304" pitchFamily="18" charset="0"/>
              </a:rPr>
              <a:t>定积分</a:t>
            </a:r>
            <a:r>
              <a:rPr lang="zh-CN" altLang="en-US" sz="2600" kern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黑体" panose="02010609060101010101" pitchFamily="49" charset="-122"/>
                <a:cs typeface="Times New Roman" panose="02020603050405020304" pitchFamily="18" charset="0"/>
              </a:rPr>
              <a:t>的几何意义</a:t>
            </a:r>
            <a:endParaRPr lang="zh-CN" altLang="zh-CN" sz="26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696756" y="652418"/>
            <a:ext cx="10183215" cy="1659038"/>
            <a:chOff x="718701" y="959652"/>
            <a:chExt cx="10183215" cy="1659038"/>
          </a:xfrm>
        </p:grpSpPr>
        <p:sp>
          <p:nvSpPr>
            <p:cNvPr id="8" name="文本框 7"/>
            <p:cNvSpPr txBox="1"/>
            <p:nvPr/>
          </p:nvSpPr>
          <p:spPr>
            <a:xfrm>
              <a:off x="718701" y="959652"/>
              <a:ext cx="10183215" cy="162448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>
                <a:lnSpc>
                  <a:spcPct val="150000"/>
                </a:lnSpc>
              </a:pP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 1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、如果函数        在区间         上连续，且               ，则定积分                在</a:t>
              </a:r>
              <a:endParaRPr lang="en-US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indent="266700" algn="just">
                <a:lnSpc>
                  <a:spcPct val="150000"/>
                </a:lnSpc>
              </a:pP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几何上表示由曲线               与直线                                  所围成的曲边梯形的面</a:t>
              </a:r>
              <a:endParaRPr lang="en-US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indent="266700" algn="just">
                <a:lnSpc>
                  <a:spcPct val="150000"/>
                </a:lnSpc>
              </a:pP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积</a:t>
              </a: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A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，即                       </a:t>
              </a: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.</a:t>
              </a:r>
              <a:endParaRPr lang="zh-CN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" name="对象 6"/>
            <p:cNvGraphicFramePr>
              <a:graphicFrameLocks noChangeAspect="1"/>
            </p:cNvGraphicFramePr>
            <p:nvPr/>
          </p:nvGraphicFramePr>
          <p:xfrm>
            <a:off x="3322758" y="1127050"/>
            <a:ext cx="616575" cy="366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82" name="Equation" r:id="rId1" imgW="8229600" imgH="4876800" progId="Equation.DSMT4">
                    <p:embed/>
                  </p:oleObj>
                </mc:Choice>
                <mc:Fallback>
                  <p:oleObj name="Equation" r:id="rId1" imgW="8229600" imgH="4876800" progId="Equation.DSMT4">
                    <p:embed/>
                    <p:pic>
                      <p:nvPicPr>
                        <p:cNvPr id="0" name="对象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22758" y="1127050"/>
                          <a:ext cx="616575" cy="36637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对象 8"/>
            <p:cNvGraphicFramePr>
              <a:graphicFrameLocks noChangeAspect="1"/>
            </p:cNvGraphicFramePr>
            <p:nvPr/>
          </p:nvGraphicFramePr>
          <p:xfrm>
            <a:off x="4765012" y="1119507"/>
            <a:ext cx="616575" cy="366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83" name="Equation" r:id="rId3" imgW="8229600" imgH="4876800" progId="Equation.DSMT4">
                    <p:embed/>
                  </p:oleObj>
                </mc:Choice>
                <mc:Fallback>
                  <p:oleObj name="Equation" r:id="rId3" imgW="8229600" imgH="4876800" progId="Equation.DSMT4">
                    <p:embed/>
                    <p:pic>
                      <p:nvPicPr>
                        <p:cNvPr id="0" name="对象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65012" y="1119507"/>
                          <a:ext cx="616575" cy="36637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对象 9"/>
            <p:cNvGraphicFramePr>
              <a:graphicFrameLocks noChangeAspect="1"/>
            </p:cNvGraphicFramePr>
            <p:nvPr/>
          </p:nvGraphicFramePr>
          <p:xfrm>
            <a:off x="6821525" y="1108075"/>
            <a:ext cx="1003300" cy="3667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84" name="Equation" r:id="rId5" imgW="13411200" imgH="4876800" progId="Equation.DSMT4">
                    <p:embed/>
                  </p:oleObj>
                </mc:Choice>
                <mc:Fallback>
                  <p:oleObj name="Equation" r:id="rId5" imgW="13411200" imgH="4876800" progId="Equation.DSMT4">
                    <p:embed/>
                    <p:pic>
                      <p:nvPicPr>
                        <p:cNvPr id="0" name="对象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21525" y="1108075"/>
                          <a:ext cx="1003300" cy="36671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对象 10"/>
            <p:cNvGraphicFramePr>
              <a:graphicFrameLocks noChangeAspect="1"/>
            </p:cNvGraphicFramePr>
            <p:nvPr/>
          </p:nvGraphicFramePr>
          <p:xfrm>
            <a:off x="3414247" y="1623048"/>
            <a:ext cx="1052513" cy="368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85" name="Equation" r:id="rId7" imgW="14020800" imgH="4876800" progId="Equation.DSMT4">
                    <p:embed/>
                  </p:oleObj>
                </mc:Choice>
                <mc:Fallback>
                  <p:oleObj name="Equation" r:id="rId7" imgW="14020800" imgH="4876800" progId="Equation.DSMT4">
                    <p:embed/>
                    <p:pic>
                      <p:nvPicPr>
                        <p:cNvPr id="0" name="对象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14247" y="1623048"/>
                          <a:ext cx="1052513" cy="3683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对象 12"/>
            <p:cNvGraphicFramePr>
              <a:graphicFrameLocks noChangeAspect="1"/>
            </p:cNvGraphicFramePr>
            <p:nvPr/>
          </p:nvGraphicFramePr>
          <p:xfrm>
            <a:off x="9220873" y="976528"/>
            <a:ext cx="1143000" cy="590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86" name="Equation" r:id="rId9" imgW="15240000" imgH="7924800" progId="Equation.DSMT4">
                    <p:embed/>
                  </p:oleObj>
                </mc:Choice>
                <mc:Fallback>
                  <p:oleObj name="Equation" r:id="rId9" imgW="15240000" imgH="7924800" progId="Equation.DSMT4">
                    <p:embed/>
                    <p:pic>
                      <p:nvPicPr>
                        <p:cNvPr id="0" name="对象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20873" y="976528"/>
                          <a:ext cx="1143000" cy="59055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对象 14"/>
            <p:cNvGraphicFramePr>
              <a:graphicFrameLocks noChangeAspect="1"/>
            </p:cNvGraphicFramePr>
            <p:nvPr/>
          </p:nvGraphicFramePr>
          <p:xfrm>
            <a:off x="5299543" y="1660202"/>
            <a:ext cx="2216150" cy="365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87" name="Equation" r:id="rId11" imgW="29565600" imgH="4876800" progId="Equation.DSMT4">
                    <p:embed/>
                  </p:oleObj>
                </mc:Choice>
                <mc:Fallback>
                  <p:oleObj name="Equation" r:id="rId11" imgW="29565600" imgH="4876800" progId="Equation.DSMT4">
                    <p:embed/>
                    <p:pic>
                      <p:nvPicPr>
                        <p:cNvPr id="0" name="对象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99543" y="1660202"/>
                          <a:ext cx="2216150" cy="3651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" name="对象 28"/>
            <p:cNvGraphicFramePr>
              <a:graphicFrameLocks noChangeAspect="1"/>
            </p:cNvGraphicFramePr>
            <p:nvPr/>
          </p:nvGraphicFramePr>
          <p:xfrm>
            <a:off x="2085115" y="2024965"/>
            <a:ext cx="1595438" cy="593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88" name="Equation" r:id="rId13" imgW="21336000" imgH="7924800" progId="Equation.DSMT4">
                    <p:embed/>
                  </p:oleObj>
                </mc:Choice>
                <mc:Fallback>
                  <p:oleObj name="Equation" r:id="rId13" imgW="21336000" imgH="7924800" progId="Equation.DSMT4">
                    <p:embed/>
                    <p:pic>
                      <p:nvPicPr>
                        <p:cNvPr id="0" name="对象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85115" y="2024965"/>
                          <a:ext cx="1595438" cy="5937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6" name="组合 35"/>
          <p:cNvGrpSpPr/>
          <p:nvPr/>
        </p:nvGrpSpPr>
        <p:grpSpPr>
          <a:xfrm>
            <a:off x="695541" y="2143497"/>
            <a:ext cx="10183215" cy="1656978"/>
            <a:chOff x="718701" y="959652"/>
            <a:chExt cx="10183215" cy="1656978"/>
          </a:xfrm>
        </p:grpSpPr>
        <p:sp>
          <p:nvSpPr>
            <p:cNvPr id="37" name="文本框 36"/>
            <p:cNvSpPr txBox="1"/>
            <p:nvPr/>
          </p:nvSpPr>
          <p:spPr>
            <a:xfrm>
              <a:off x="718701" y="959652"/>
              <a:ext cx="10183215" cy="162448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>
                <a:lnSpc>
                  <a:spcPct val="150000"/>
                </a:lnSpc>
              </a:pP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 2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、如果函数        在区间         上连续，且               ，则定积分                在</a:t>
              </a:r>
              <a:endParaRPr lang="en-US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indent="266700" algn="just">
                <a:lnSpc>
                  <a:spcPct val="150000"/>
                </a:lnSpc>
              </a:pP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几何上表示由曲线               与直线                                  所围成的曲边梯形面积</a:t>
              </a:r>
              <a:endParaRPr lang="en-US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indent="266700" algn="just">
                <a:lnSpc>
                  <a:spcPct val="150000"/>
                </a:lnSpc>
              </a:pP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的相反数，即                          </a:t>
              </a: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.</a:t>
              </a:r>
              <a:endParaRPr lang="zh-CN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8" name="对象 37"/>
            <p:cNvGraphicFramePr>
              <a:graphicFrameLocks noChangeAspect="1"/>
            </p:cNvGraphicFramePr>
            <p:nvPr/>
          </p:nvGraphicFramePr>
          <p:xfrm>
            <a:off x="3322758" y="1127050"/>
            <a:ext cx="616575" cy="366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89" name="Equation" r:id="rId15" imgW="8229600" imgH="4876800" progId="Equation.DSMT4">
                    <p:embed/>
                  </p:oleObj>
                </mc:Choice>
                <mc:Fallback>
                  <p:oleObj name="Equation" r:id="rId15" imgW="8229600" imgH="4876800" progId="Equation.DSMT4">
                    <p:embed/>
                    <p:pic>
                      <p:nvPicPr>
                        <p:cNvPr id="0" name="对象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22758" y="1127050"/>
                          <a:ext cx="616575" cy="36637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9" name="对象 38"/>
            <p:cNvGraphicFramePr>
              <a:graphicFrameLocks noChangeAspect="1"/>
            </p:cNvGraphicFramePr>
            <p:nvPr/>
          </p:nvGraphicFramePr>
          <p:xfrm>
            <a:off x="4765012" y="1119507"/>
            <a:ext cx="616575" cy="366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90" name="Equation" r:id="rId16" imgW="8229600" imgH="4876800" progId="Equation.DSMT4">
                    <p:embed/>
                  </p:oleObj>
                </mc:Choice>
                <mc:Fallback>
                  <p:oleObj name="Equation" r:id="rId16" imgW="8229600" imgH="4876800" progId="Equation.DSMT4">
                    <p:embed/>
                    <p:pic>
                      <p:nvPicPr>
                        <p:cNvPr id="0" name="对象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65012" y="1119507"/>
                          <a:ext cx="616575" cy="36637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" name="对象 39"/>
            <p:cNvGraphicFramePr>
              <a:graphicFrameLocks noChangeAspect="1"/>
            </p:cNvGraphicFramePr>
            <p:nvPr/>
          </p:nvGraphicFramePr>
          <p:xfrm>
            <a:off x="6821525" y="1108075"/>
            <a:ext cx="1003300" cy="3667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91" name="Equation" r:id="rId17" imgW="13411200" imgH="4876800" progId="Equation.DSMT4">
                    <p:embed/>
                  </p:oleObj>
                </mc:Choice>
                <mc:Fallback>
                  <p:oleObj name="Equation" r:id="rId17" imgW="13411200" imgH="4876800" progId="Equation.DSMT4">
                    <p:embed/>
                    <p:pic>
                      <p:nvPicPr>
                        <p:cNvPr id="0" name="对象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21525" y="1108075"/>
                          <a:ext cx="1003300" cy="36671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" name="对象 40"/>
            <p:cNvGraphicFramePr>
              <a:graphicFrameLocks noChangeAspect="1"/>
            </p:cNvGraphicFramePr>
            <p:nvPr/>
          </p:nvGraphicFramePr>
          <p:xfrm>
            <a:off x="3414247" y="1623048"/>
            <a:ext cx="1052513" cy="368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92" name="Equation" r:id="rId19" imgW="14020800" imgH="4876800" progId="Equation.DSMT4">
                    <p:embed/>
                  </p:oleObj>
                </mc:Choice>
                <mc:Fallback>
                  <p:oleObj name="Equation" r:id="rId19" imgW="14020800" imgH="4876800" progId="Equation.DSMT4">
                    <p:embed/>
                    <p:pic>
                      <p:nvPicPr>
                        <p:cNvPr id="0" name="对象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14247" y="1623048"/>
                          <a:ext cx="1052513" cy="3683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" name="对象 41"/>
            <p:cNvGraphicFramePr>
              <a:graphicFrameLocks noChangeAspect="1"/>
            </p:cNvGraphicFramePr>
            <p:nvPr/>
          </p:nvGraphicFramePr>
          <p:xfrm>
            <a:off x="9220873" y="976528"/>
            <a:ext cx="1143000" cy="590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93" name="Equation" r:id="rId20" imgW="15240000" imgH="7924800" progId="Equation.DSMT4">
                    <p:embed/>
                  </p:oleObj>
                </mc:Choice>
                <mc:Fallback>
                  <p:oleObj name="Equation" r:id="rId20" imgW="15240000" imgH="7924800" progId="Equation.DSMT4">
                    <p:embed/>
                    <p:pic>
                      <p:nvPicPr>
                        <p:cNvPr id="0" name="对象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20873" y="976528"/>
                          <a:ext cx="1143000" cy="59055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" name="对象 42"/>
            <p:cNvGraphicFramePr>
              <a:graphicFrameLocks noChangeAspect="1"/>
            </p:cNvGraphicFramePr>
            <p:nvPr/>
          </p:nvGraphicFramePr>
          <p:xfrm>
            <a:off x="5299543" y="1660202"/>
            <a:ext cx="2216150" cy="365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94" name="Equation" r:id="rId21" imgW="29565600" imgH="4876800" progId="Equation.DSMT4">
                    <p:embed/>
                  </p:oleObj>
                </mc:Choice>
                <mc:Fallback>
                  <p:oleObj name="Equation" r:id="rId21" imgW="29565600" imgH="4876800" progId="Equation.DSMT4">
                    <p:embed/>
                    <p:pic>
                      <p:nvPicPr>
                        <p:cNvPr id="0" name="对象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99543" y="1660202"/>
                          <a:ext cx="2216150" cy="3651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4" name="对象 43"/>
            <p:cNvGraphicFramePr>
              <a:graphicFrameLocks noChangeAspect="1"/>
            </p:cNvGraphicFramePr>
            <p:nvPr/>
          </p:nvGraphicFramePr>
          <p:xfrm>
            <a:off x="2783669" y="2022905"/>
            <a:ext cx="1754187" cy="593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95" name="Equation" r:id="rId22" imgW="23469600" imgH="7924800" progId="Equation.DSMT4">
                    <p:embed/>
                  </p:oleObj>
                </mc:Choice>
                <mc:Fallback>
                  <p:oleObj name="Equation" r:id="rId22" imgW="23469600" imgH="7924800" progId="Equation.DSMT4">
                    <p:embed/>
                    <p:pic>
                      <p:nvPicPr>
                        <p:cNvPr id="0" name="对象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3669" y="2022905"/>
                          <a:ext cx="1754187" cy="5937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5" name="组合 44"/>
          <p:cNvGrpSpPr/>
          <p:nvPr/>
        </p:nvGrpSpPr>
        <p:grpSpPr>
          <a:xfrm>
            <a:off x="694319" y="3612627"/>
            <a:ext cx="10183215" cy="1656291"/>
            <a:chOff x="718701" y="959652"/>
            <a:chExt cx="10183215" cy="1656291"/>
          </a:xfrm>
        </p:grpSpPr>
        <p:sp>
          <p:nvSpPr>
            <p:cNvPr id="46" name="文本框 45"/>
            <p:cNvSpPr txBox="1"/>
            <p:nvPr/>
          </p:nvSpPr>
          <p:spPr>
            <a:xfrm>
              <a:off x="718701" y="959652"/>
              <a:ext cx="10183215" cy="162448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>
                <a:lnSpc>
                  <a:spcPct val="150000"/>
                </a:lnSpc>
              </a:pP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 3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、如果函数        在区间         上</a:t>
              </a:r>
              <a:r>
                <a:rPr lang="zh-CN" altLang="en-US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即取正值又取负值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，则定积分                在</a:t>
              </a:r>
              <a:endParaRPr lang="en-US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indent="266700" algn="just">
                <a:lnSpc>
                  <a:spcPct val="150000"/>
                </a:lnSpc>
              </a:pP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几何上表示由曲线               与直线                                  所围成的曲边梯形面积</a:t>
              </a:r>
              <a:endParaRPr lang="en-US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indent="266700" algn="just">
                <a:lnSpc>
                  <a:spcPct val="150000"/>
                </a:lnSpc>
              </a:pP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的代数和（如图所示），即                                       </a:t>
              </a: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.</a:t>
              </a:r>
              <a:endParaRPr lang="zh-CN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7" name="对象 46"/>
            <p:cNvGraphicFramePr>
              <a:graphicFrameLocks noChangeAspect="1"/>
            </p:cNvGraphicFramePr>
            <p:nvPr/>
          </p:nvGraphicFramePr>
          <p:xfrm>
            <a:off x="3322758" y="1127050"/>
            <a:ext cx="616575" cy="366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96" name="Equation" r:id="rId24" imgW="8229600" imgH="4876800" progId="Equation.DSMT4">
                    <p:embed/>
                  </p:oleObj>
                </mc:Choice>
                <mc:Fallback>
                  <p:oleObj name="Equation" r:id="rId24" imgW="8229600" imgH="4876800" progId="Equation.DSMT4">
                    <p:embed/>
                    <p:pic>
                      <p:nvPicPr>
                        <p:cNvPr id="0" name="对象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22758" y="1127050"/>
                          <a:ext cx="616575" cy="36637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8" name="对象 47"/>
            <p:cNvGraphicFramePr>
              <a:graphicFrameLocks noChangeAspect="1"/>
            </p:cNvGraphicFramePr>
            <p:nvPr/>
          </p:nvGraphicFramePr>
          <p:xfrm>
            <a:off x="4765012" y="1119507"/>
            <a:ext cx="616575" cy="366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97" name="Equation" r:id="rId25" imgW="8229600" imgH="4876800" progId="Equation.DSMT4">
                    <p:embed/>
                  </p:oleObj>
                </mc:Choice>
                <mc:Fallback>
                  <p:oleObj name="Equation" r:id="rId25" imgW="8229600" imgH="4876800" progId="Equation.DSMT4">
                    <p:embed/>
                    <p:pic>
                      <p:nvPicPr>
                        <p:cNvPr id="0" name="对象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65012" y="1119507"/>
                          <a:ext cx="616575" cy="36637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" name="对象 49"/>
            <p:cNvGraphicFramePr>
              <a:graphicFrameLocks noChangeAspect="1"/>
            </p:cNvGraphicFramePr>
            <p:nvPr/>
          </p:nvGraphicFramePr>
          <p:xfrm>
            <a:off x="3414247" y="1623048"/>
            <a:ext cx="1052513" cy="368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98" name="Equation" r:id="rId26" imgW="14020800" imgH="4876800" progId="Equation.DSMT4">
                    <p:embed/>
                  </p:oleObj>
                </mc:Choice>
                <mc:Fallback>
                  <p:oleObj name="Equation" r:id="rId26" imgW="14020800" imgH="4876800" progId="Equation.DSMT4">
                    <p:embed/>
                    <p:pic>
                      <p:nvPicPr>
                        <p:cNvPr id="0" name="对象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14247" y="1623048"/>
                          <a:ext cx="1052513" cy="3683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" name="对象 50"/>
            <p:cNvGraphicFramePr>
              <a:graphicFrameLocks noChangeAspect="1"/>
            </p:cNvGraphicFramePr>
            <p:nvPr/>
          </p:nvGraphicFramePr>
          <p:xfrm>
            <a:off x="9418383" y="991158"/>
            <a:ext cx="1143000" cy="590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99" name="Equation" r:id="rId27" imgW="15240000" imgH="7924800" progId="Equation.DSMT4">
                    <p:embed/>
                  </p:oleObj>
                </mc:Choice>
                <mc:Fallback>
                  <p:oleObj name="Equation" r:id="rId27" imgW="15240000" imgH="7924800" progId="Equation.DSMT4">
                    <p:embed/>
                    <p:pic>
                      <p:nvPicPr>
                        <p:cNvPr id="0" name="对象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418383" y="991158"/>
                          <a:ext cx="1143000" cy="59055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2" name="对象 51"/>
            <p:cNvGraphicFramePr>
              <a:graphicFrameLocks noChangeAspect="1"/>
            </p:cNvGraphicFramePr>
            <p:nvPr/>
          </p:nvGraphicFramePr>
          <p:xfrm>
            <a:off x="5299543" y="1660202"/>
            <a:ext cx="2216150" cy="365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00" name="Equation" r:id="rId28" imgW="29565600" imgH="4876800" progId="Equation.DSMT4">
                    <p:embed/>
                  </p:oleObj>
                </mc:Choice>
                <mc:Fallback>
                  <p:oleObj name="Equation" r:id="rId28" imgW="29565600" imgH="4876800" progId="Equation.DSMT4">
                    <p:embed/>
                    <p:pic>
                      <p:nvPicPr>
                        <p:cNvPr id="0" name="对象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99543" y="1660202"/>
                          <a:ext cx="2216150" cy="3651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" name="对象 52"/>
            <p:cNvGraphicFramePr>
              <a:graphicFrameLocks noChangeAspect="1"/>
            </p:cNvGraphicFramePr>
            <p:nvPr/>
          </p:nvGraphicFramePr>
          <p:xfrm>
            <a:off x="4539078" y="2022218"/>
            <a:ext cx="2665412" cy="593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01" name="Equation" r:id="rId29" imgW="35661600" imgH="7924800" progId="Equation.DSMT4">
                    <p:embed/>
                  </p:oleObj>
                </mc:Choice>
                <mc:Fallback>
                  <p:oleObj name="Equation" r:id="rId29" imgW="35661600" imgH="7924800" progId="Equation.DSMT4">
                    <p:embed/>
                    <p:pic>
                      <p:nvPicPr>
                        <p:cNvPr id="0" name="对象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39078" y="2022218"/>
                          <a:ext cx="2665412" cy="5937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1509" name="图片 75"/>
          <p:cNvPicPr>
            <a:picLocks noChangeAspect="1" noChangeArrowheads="1"/>
          </p:cNvPicPr>
          <p:nvPr/>
        </p:nvPicPr>
        <p:blipFill>
          <a:blip r:embed="rId31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015" y="4650556"/>
            <a:ext cx="2216150" cy="1887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文本框 36"/>
          <p:cNvSpPr txBox="1"/>
          <p:nvPr/>
        </p:nvSpPr>
        <p:spPr>
          <a:xfrm>
            <a:off x="1179448" y="647764"/>
            <a:ext cx="970829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22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例</a:t>
            </a:r>
            <a:r>
              <a:rPr lang="en-US" altLang="zh-CN" sz="22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1  </a:t>
            </a:r>
            <a:r>
              <a:rPr lang="zh-CN" altLang="zh-CN" sz="22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用定积分表示图中阴影部分面积</a:t>
            </a:r>
            <a:r>
              <a:rPr lang="en-US" altLang="zh-CN" sz="22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zh-CN" sz="2200" kern="100" dirty="0">
              <a:solidFill>
                <a:schemeClr val="bg1"/>
              </a:solidFill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15594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pSp>
        <p:nvGrpSpPr>
          <p:cNvPr id="8" name="组合 7"/>
          <p:cNvGrpSpPr/>
          <p:nvPr/>
        </p:nvGrpSpPr>
        <p:grpSpPr>
          <a:xfrm>
            <a:off x="591124" y="3369692"/>
            <a:ext cx="10573062" cy="914233"/>
            <a:chOff x="591124" y="1739366"/>
            <a:chExt cx="10573062" cy="914233"/>
          </a:xfrm>
        </p:grpSpPr>
        <p:grpSp>
          <p:nvGrpSpPr>
            <p:cNvPr id="34" name="组合 33"/>
            <p:cNvGrpSpPr/>
            <p:nvPr/>
          </p:nvGrpSpPr>
          <p:grpSpPr>
            <a:xfrm>
              <a:off x="591124" y="1739366"/>
              <a:ext cx="10573062" cy="769441"/>
              <a:chOff x="591124" y="1994547"/>
              <a:chExt cx="10573062" cy="769441"/>
            </a:xfrm>
          </p:grpSpPr>
          <p:sp>
            <p:nvSpPr>
              <p:cNvPr id="36" name="文本框 35"/>
              <p:cNvSpPr txBox="1"/>
              <p:nvPr/>
            </p:nvSpPr>
            <p:spPr>
              <a:xfrm>
                <a:off x="591124" y="1994547"/>
                <a:ext cx="10573062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sz="1800" kern="1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   </a:t>
                </a:r>
                <a:r>
                  <a:rPr lang="zh-CN" altLang="en-US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解：图</a:t>
                </a:r>
                <a:r>
                  <a:rPr lang="en-US" altLang="zh-CN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1</a:t>
                </a:r>
                <a:r>
                  <a:rPr lang="zh-CN" altLang="en-US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中</a:t>
                </a:r>
                <a:r>
                  <a:rPr lang="zh-CN" altLang="zh-CN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阴影部分是由曲线</a:t>
                </a:r>
                <a:r>
                  <a:rPr lang="en-US" altLang="zh-CN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</a:t>
                </a:r>
                <a:r>
                  <a:rPr lang="zh-CN" altLang="zh-CN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与直线</a:t>
                </a:r>
                <a:r>
                  <a:rPr lang="en-US" altLang="zh-CN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  </a:t>
                </a:r>
                <a:r>
                  <a:rPr lang="zh-CN" altLang="en-US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及</a:t>
                </a:r>
                <a:r>
                  <a:rPr lang="en-US" altLang="zh-CN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x</a:t>
                </a:r>
                <a:r>
                  <a:rPr lang="zh-CN" altLang="en-US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轴所围，</a:t>
                </a:r>
                <a:r>
                  <a:rPr lang="zh-CN" altLang="zh-CN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且在</a:t>
                </a:r>
                <a:r>
                  <a:rPr lang="en-US" altLang="zh-CN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x</a:t>
                </a:r>
                <a:r>
                  <a:rPr lang="zh-CN" altLang="zh-CN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轴上方，由定积分的几何意义知阴影部分面积</a:t>
                </a:r>
                <a:endParaRPr lang="en-US" altLang="zh-CN" sz="2200" kern="100" dirty="0">
                  <a:solidFill>
                    <a:schemeClr val="bg1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46" name="对象 45"/>
              <p:cNvGraphicFramePr>
                <a:graphicFrameLocks noChangeAspect="1"/>
              </p:cNvGraphicFramePr>
              <p:nvPr/>
            </p:nvGraphicFramePr>
            <p:xfrm>
              <a:off x="6268152" y="2092142"/>
              <a:ext cx="558800" cy="2825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4854" name="Equation" r:id="rId1" imgW="8534400" imgH="4267200" progId="Equation.DSMT4">
                      <p:embed/>
                    </p:oleObj>
                  </mc:Choice>
                  <mc:Fallback>
                    <p:oleObj name="Equation" r:id="rId1" imgW="8534400" imgH="4267200" progId="Equation.DSMT4">
                      <p:embed/>
                      <p:pic>
                        <p:nvPicPr>
                          <p:cNvPr id="0" name="对象 4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268152" y="2092142"/>
                            <a:ext cx="558800" cy="28257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33" name="对象 32"/>
            <p:cNvGraphicFramePr>
              <a:graphicFrameLocks noChangeAspect="1"/>
            </p:cNvGraphicFramePr>
            <p:nvPr/>
          </p:nvGraphicFramePr>
          <p:xfrm>
            <a:off x="4723155" y="1761811"/>
            <a:ext cx="716890" cy="3965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855" name="Equation" r:id="rId3" imgW="10058400" imgH="5486400" progId="Equation.DSMT4">
                    <p:embed/>
                  </p:oleObj>
                </mc:Choice>
                <mc:Fallback>
                  <p:oleObj name="Equation" r:id="rId3" imgW="10058400" imgH="5486400" progId="Equation.DSMT4">
                    <p:embed/>
                    <p:pic>
                      <p:nvPicPr>
                        <p:cNvPr id="0" name="对象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3155" y="1761811"/>
                          <a:ext cx="716890" cy="39654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" name="对象 39"/>
            <p:cNvGraphicFramePr>
              <a:graphicFrameLocks noChangeAspect="1"/>
            </p:cNvGraphicFramePr>
            <p:nvPr/>
          </p:nvGraphicFramePr>
          <p:xfrm>
            <a:off x="4361824" y="2032886"/>
            <a:ext cx="1397000" cy="6207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856" name="Equation" r:id="rId5" imgW="17678400" imgH="7924800" progId="Equation.DSMT4">
                    <p:embed/>
                  </p:oleObj>
                </mc:Choice>
                <mc:Fallback>
                  <p:oleObj name="Equation" r:id="rId5" imgW="17678400" imgH="7924800" progId="Equation.DSMT4">
                    <p:embed/>
                    <p:pic>
                      <p:nvPicPr>
                        <p:cNvPr id="0" name="对象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1824" y="2032886"/>
                          <a:ext cx="1397000" cy="62071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4355" name="图片 7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464" y="1204636"/>
            <a:ext cx="2213330" cy="1735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6" name="图片 7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0845" y="1204636"/>
            <a:ext cx="2061086" cy="1787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7" name="图片 7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2489" y="1204636"/>
            <a:ext cx="2835529" cy="1735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文本框 4"/>
          <p:cNvSpPr txBox="1"/>
          <p:nvPr/>
        </p:nvSpPr>
        <p:spPr>
          <a:xfrm>
            <a:off x="1997049" y="3017438"/>
            <a:ext cx="716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图</a:t>
            </a:r>
            <a:r>
              <a:rPr lang="en-US" altLang="zh-CN" dirty="0">
                <a:solidFill>
                  <a:schemeClr val="bg1"/>
                </a:solidFill>
              </a:rPr>
              <a:t>1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5316704" y="3018782"/>
            <a:ext cx="716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图</a:t>
            </a:r>
            <a:r>
              <a:rPr lang="en-US" altLang="zh-CN" dirty="0">
                <a:solidFill>
                  <a:schemeClr val="bg1"/>
                </a:solidFill>
              </a:rPr>
              <a:t>2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8660743" y="2974578"/>
            <a:ext cx="716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图</a:t>
            </a:r>
            <a:r>
              <a:rPr lang="en-US" altLang="zh-CN" dirty="0">
                <a:solidFill>
                  <a:schemeClr val="bg1"/>
                </a:solidFill>
              </a:rPr>
              <a:t>3</a:t>
            </a:r>
            <a:endParaRPr lang="zh-CN" altLang="en-US" dirty="0">
              <a:solidFill>
                <a:schemeClr val="bg1"/>
              </a:solidFill>
            </a:endParaRPr>
          </a:p>
        </p:txBody>
      </p:sp>
      <p:grpSp>
        <p:nvGrpSpPr>
          <p:cNvPr id="29" name="组合 28"/>
          <p:cNvGrpSpPr/>
          <p:nvPr/>
        </p:nvGrpSpPr>
        <p:grpSpPr>
          <a:xfrm>
            <a:off x="580496" y="4245105"/>
            <a:ext cx="10573062" cy="892045"/>
            <a:chOff x="591124" y="1739366"/>
            <a:chExt cx="10573062" cy="892045"/>
          </a:xfrm>
        </p:grpSpPr>
        <p:grpSp>
          <p:nvGrpSpPr>
            <p:cNvPr id="30" name="组合 29"/>
            <p:cNvGrpSpPr/>
            <p:nvPr/>
          </p:nvGrpSpPr>
          <p:grpSpPr>
            <a:xfrm>
              <a:off x="591124" y="1739366"/>
              <a:ext cx="10573062" cy="769441"/>
              <a:chOff x="591124" y="1994547"/>
              <a:chExt cx="10573062" cy="769441"/>
            </a:xfrm>
          </p:grpSpPr>
          <p:sp>
            <p:nvSpPr>
              <p:cNvPr id="44" name="文本框 43"/>
              <p:cNvSpPr txBox="1"/>
              <p:nvPr/>
            </p:nvSpPr>
            <p:spPr>
              <a:xfrm>
                <a:off x="591124" y="1994547"/>
                <a:ext cx="10573062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sz="1800" kern="1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   </a:t>
                </a:r>
                <a:r>
                  <a:rPr lang="zh-CN" altLang="en-US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图</a:t>
                </a:r>
                <a:r>
                  <a:rPr lang="en-US" altLang="zh-CN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2</a:t>
                </a:r>
                <a:r>
                  <a:rPr lang="zh-CN" altLang="en-US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中</a:t>
                </a:r>
                <a:r>
                  <a:rPr lang="zh-CN" altLang="zh-CN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阴影部分是由曲线</a:t>
                </a:r>
                <a:r>
                  <a:rPr lang="en-US" altLang="zh-CN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</a:t>
                </a:r>
                <a:r>
                  <a:rPr lang="zh-CN" altLang="zh-CN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与直线</a:t>
                </a:r>
                <a:r>
                  <a:rPr lang="en-US" altLang="zh-CN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   </a:t>
                </a:r>
                <a:r>
                  <a:rPr lang="zh-CN" altLang="en-US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及</a:t>
                </a:r>
                <a:r>
                  <a:rPr lang="en-US" altLang="zh-CN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x</a:t>
                </a:r>
                <a:r>
                  <a:rPr lang="zh-CN" altLang="en-US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轴所围，</a:t>
                </a:r>
                <a:r>
                  <a:rPr lang="zh-CN" altLang="zh-CN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由定积分的几何意义知阴影部分面积</a:t>
                </a:r>
                <a:endParaRPr lang="en-US" altLang="zh-CN" sz="2200" kern="100" dirty="0">
                  <a:solidFill>
                    <a:schemeClr val="bg1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45" name="对象 44"/>
              <p:cNvGraphicFramePr>
                <a:graphicFrameLocks noChangeAspect="1"/>
              </p:cNvGraphicFramePr>
              <p:nvPr/>
            </p:nvGraphicFramePr>
            <p:xfrm>
              <a:off x="5660449" y="2060107"/>
              <a:ext cx="1236662" cy="3222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4857" name="Equation" r:id="rId10" imgW="18897600" imgH="4876800" progId="Equation.DSMT4">
                      <p:embed/>
                    </p:oleObj>
                  </mc:Choice>
                  <mc:Fallback>
                    <p:oleObj name="Equation" r:id="rId10" imgW="18897600" imgH="4876800" progId="Equation.DSMT4">
                      <p:embed/>
                      <p:pic>
                        <p:nvPicPr>
                          <p:cNvPr id="0" name="对象 4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660449" y="2060107"/>
                            <a:ext cx="1236662" cy="322263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39" name="对象 38"/>
            <p:cNvGraphicFramePr>
              <a:graphicFrameLocks noChangeAspect="1"/>
            </p:cNvGraphicFramePr>
            <p:nvPr/>
          </p:nvGraphicFramePr>
          <p:xfrm>
            <a:off x="4166703" y="1778924"/>
            <a:ext cx="695325" cy="395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858" name="Equation" r:id="rId12" imgW="9753600" imgH="5486400" progId="Equation.DSMT4">
                    <p:embed/>
                  </p:oleObj>
                </mc:Choice>
                <mc:Fallback>
                  <p:oleObj name="Equation" r:id="rId12" imgW="9753600" imgH="5486400" progId="Equation.DSMT4">
                    <p:embed/>
                    <p:pic>
                      <p:nvPicPr>
                        <p:cNvPr id="0" name="对象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6703" y="1778924"/>
                          <a:ext cx="695325" cy="39528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" name="对象 42"/>
            <p:cNvGraphicFramePr>
              <a:graphicFrameLocks noChangeAspect="1"/>
            </p:cNvGraphicFramePr>
            <p:nvPr/>
          </p:nvGraphicFramePr>
          <p:xfrm>
            <a:off x="2636571" y="2010699"/>
            <a:ext cx="2625725" cy="6207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859" name="Equation" r:id="rId14" imgW="33223200" imgH="7924800" progId="Equation.DSMT4">
                    <p:embed/>
                  </p:oleObj>
                </mc:Choice>
                <mc:Fallback>
                  <p:oleObj name="Equation" r:id="rId14" imgW="33223200" imgH="7924800" progId="Equation.DSMT4">
                    <p:embed/>
                    <p:pic>
                      <p:nvPicPr>
                        <p:cNvPr id="0" name="对象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36571" y="2010699"/>
                          <a:ext cx="2625725" cy="62071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8" name="组合 47"/>
          <p:cNvGrpSpPr/>
          <p:nvPr/>
        </p:nvGrpSpPr>
        <p:grpSpPr>
          <a:xfrm>
            <a:off x="527337" y="4955255"/>
            <a:ext cx="10573062" cy="1385684"/>
            <a:chOff x="591124" y="1588277"/>
            <a:chExt cx="10573062" cy="1385684"/>
          </a:xfrm>
        </p:grpSpPr>
        <p:sp>
          <p:nvSpPr>
            <p:cNvPr id="52" name="文本框 51"/>
            <p:cNvSpPr txBox="1"/>
            <p:nvPr/>
          </p:nvSpPr>
          <p:spPr>
            <a:xfrm>
              <a:off x="591124" y="1739366"/>
              <a:ext cx="10573062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1800" kern="100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</a:t>
              </a:r>
              <a:r>
                <a:rPr lang="zh-CN" altLang="en-US" sz="2200" kern="100" dirty="0">
                  <a:solidFill>
                    <a:schemeClr val="bg1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altLang="zh-CN" sz="2200" kern="100" dirty="0">
                  <a:solidFill>
                    <a:schemeClr val="bg1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3</a:t>
              </a:r>
              <a:r>
                <a:rPr lang="zh-CN" altLang="en-US" sz="2200" kern="100" dirty="0">
                  <a:solidFill>
                    <a:schemeClr val="bg1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中</a:t>
              </a:r>
              <a:r>
                <a:rPr lang="zh-CN" altLang="zh-CN" sz="2200" kern="100" dirty="0">
                  <a:solidFill>
                    <a:schemeClr val="bg1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阴影部分是由</a:t>
              </a:r>
              <a:r>
                <a:rPr lang="zh-CN" altLang="en-US" sz="2200" kern="100" dirty="0">
                  <a:solidFill>
                    <a:schemeClr val="bg1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椭圆         所围，根据对称性，阴影部分的面积为：</a:t>
              </a:r>
              <a:endParaRPr lang="en-US" altLang="zh-CN" sz="2200" kern="1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50" name="对象 49"/>
            <p:cNvGraphicFramePr>
              <a:graphicFrameLocks noChangeAspect="1"/>
            </p:cNvGraphicFramePr>
            <p:nvPr/>
          </p:nvGraphicFramePr>
          <p:xfrm>
            <a:off x="4142241" y="1588277"/>
            <a:ext cx="1238250" cy="723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860" name="Equation" r:id="rId16" imgW="17373600" imgH="10058400" progId="Equation.DSMT4">
                    <p:embed/>
                  </p:oleObj>
                </mc:Choice>
                <mc:Fallback>
                  <p:oleObj name="Equation" r:id="rId16" imgW="17373600" imgH="10058400" progId="Equation.DSMT4">
                    <p:embed/>
                    <p:pic>
                      <p:nvPicPr>
                        <p:cNvPr id="0" name="对象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42241" y="1588277"/>
                          <a:ext cx="1238250" cy="7239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" name="对象 50"/>
            <p:cNvGraphicFramePr>
              <a:graphicFrameLocks noChangeAspect="1"/>
            </p:cNvGraphicFramePr>
            <p:nvPr/>
          </p:nvGraphicFramePr>
          <p:xfrm>
            <a:off x="4139601" y="2234186"/>
            <a:ext cx="2192338" cy="739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861" name="Equation" r:id="rId18" imgW="27736800" imgH="9448800" progId="Equation.DSMT4">
                    <p:embed/>
                  </p:oleObj>
                </mc:Choice>
                <mc:Fallback>
                  <p:oleObj name="Equation" r:id="rId18" imgW="27736800" imgH="9448800" progId="Equation.DSMT4">
                    <p:embed/>
                    <p:pic>
                      <p:nvPicPr>
                        <p:cNvPr id="0" name="对象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39601" y="2234186"/>
                          <a:ext cx="2192338" cy="7397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文本框 36"/>
          <p:cNvSpPr txBox="1"/>
          <p:nvPr/>
        </p:nvSpPr>
        <p:spPr>
          <a:xfrm>
            <a:off x="1179448" y="647764"/>
            <a:ext cx="970829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22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例</a:t>
            </a:r>
            <a:r>
              <a:rPr lang="en-US" altLang="zh-CN" sz="22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  </a:t>
            </a:r>
            <a:r>
              <a:rPr lang="zh-CN" altLang="zh-CN" sz="22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用定积分几何意义求下列积分</a:t>
            </a:r>
            <a:r>
              <a:rPr lang="en-US" altLang="zh-CN" sz="22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zh-CN" sz="2200" kern="100" dirty="0">
              <a:solidFill>
                <a:schemeClr val="bg1"/>
              </a:solidFill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15594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pSp>
        <p:nvGrpSpPr>
          <p:cNvPr id="8" name="组合 7"/>
          <p:cNvGrpSpPr/>
          <p:nvPr/>
        </p:nvGrpSpPr>
        <p:grpSpPr>
          <a:xfrm>
            <a:off x="794324" y="2167409"/>
            <a:ext cx="10573062" cy="620712"/>
            <a:chOff x="591124" y="1646133"/>
            <a:chExt cx="10573062" cy="620712"/>
          </a:xfrm>
        </p:grpSpPr>
        <p:sp>
          <p:nvSpPr>
            <p:cNvPr id="36" name="文本框 35"/>
            <p:cNvSpPr txBox="1"/>
            <p:nvPr/>
          </p:nvSpPr>
          <p:spPr>
            <a:xfrm>
              <a:off x="591124" y="1739366"/>
              <a:ext cx="10573062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1800" kern="100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</a:t>
              </a:r>
              <a:r>
                <a:rPr lang="zh-CN" altLang="en-US" sz="2200" kern="100" dirty="0">
                  <a:solidFill>
                    <a:schemeClr val="bg1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解：</a:t>
              </a:r>
              <a:endParaRPr lang="en-US" altLang="zh-CN" sz="2200" kern="1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0" name="对象 39"/>
            <p:cNvGraphicFramePr>
              <a:graphicFrameLocks noChangeAspect="1"/>
            </p:cNvGraphicFramePr>
            <p:nvPr/>
          </p:nvGraphicFramePr>
          <p:xfrm>
            <a:off x="1665833" y="1646133"/>
            <a:ext cx="3179763" cy="6207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630" name="Equation" r:id="rId1" imgW="40233600" imgH="7924800" progId="Equation.DSMT4">
                    <p:embed/>
                  </p:oleObj>
                </mc:Choice>
                <mc:Fallback>
                  <p:oleObj name="Equation" r:id="rId1" imgW="40233600" imgH="7924800" progId="Equation.DSMT4">
                    <p:embed/>
                    <p:pic>
                      <p:nvPicPr>
                        <p:cNvPr id="0" name="对象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65833" y="1646133"/>
                          <a:ext cx="3179763" cy="62071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" name="文本框 4"/>
          <p:cNvSpPr txBox="1"/>
          <p:nvPr/>
        </p:nvSpPr>
        <p:spPr>
          <a:xfrm>
            <a:off x="3033160" y="5811438"/>
            <a:ext cx="716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图</a:t>
            </a:r>
            <a:r>
              <a:rPr lang="en-US" altLang="zh-CN" dirty="0">
                <a:solidFill>
                  <a:schemeClr val="bg1"/>
                </a:solidFill>
              </a:rPr>
              <a:t>1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7586194" y="5806784"/>
            <a:ext cx="938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图</a:t>
            </a:r>
            <a:r>
              <a:rPr lang="en-US" altLang="zh-CN" dirty="0">
                <a:solidFill>
                  <a:schemeClr val="bg1"/>
                </a:solidFill>
              </a:rPr>
              <a:t>2</a:t>
            </a:r>
            <a:endParaRPr lang="zh-CN" altLang="en-US" dirty="0">
              <a:solidFill>
                <a:schemeClr val="bg1"/>
              </a:solidFill>
            </a:endParaRPr>
          </a:p>
        </p:txBody>
      </p:sp>
      <p:pic>
        <p:nvPicPr>
          <p:cNvPr id="16386" name="图片 7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953" y="3972994"/>
            <a:ext cx="2688818" cy="1792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图片 8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774" y="3873523"/>
            <a:ext cx="2417873" cy="1912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1" name="对象 30"/>
          <p:cNvGraphicFramePr>
            <a:graphicFrameLocks noChangeAspect="1"/>
          </p:cNvGraphicFramePr>
          <p:nvPr/>
        </p:nvGraphicFramePr>
        <p:xfrm>
          <a:off x="2194935" y="1146754"/>
          <a:ext cx="98742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31" name="Equation" r:id="rId5" imgW="12496800" imgH="7924800" progId="Equation.DSMT4">
                  <p:embed/>
                </p:oleObj>
              </mc:Choice>
              <mc:Fallback>
                <p:oleObj name="Equation" r:id="rId5" imgW="12496800" imgH="7924800" progId="Equation.DSMT4">
                  <p:embed/>
                  <p:pic>
                    <p:nvPicPr>
                      <p:cNvPr id="0" name="对象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4935" y="1146754"/>
                        <a:ext cx="987425" cy="6207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对象 31"/>
          <p:cNvGraphicFramePr>
            <a:graphicFrameLocks noChangeAspect="1"/>
          </p:cNvGraphicFramePr>
          <p:nvPr/>
        </p:nvGraphicFramePr>
        <p:xfrm>
          <a:off x="6187501" y="1078718"/>
          <a:ext cx="1951037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32" name="Equation" r:id="rId7" imgW="24688800" imgH="7924800" progId="Equation.DSMT4">
                  <p:embed/>
                </p:oleObj>
              </mc:Choice>
              <mc:Fallback>
                <p:oleObj name="Equation" r:id="rId7" imgW="24688800" imgH="7924800" progId="Equation.DSMT4">
                  <p:embed/>
                  <p:pic>
                    <p:nvPicPr>
                      <p:cNvPr id="0" name="对象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7501" y="1078718"/>
                        <a:ext cx="1951037" cy="6207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对象 34"/>
          <p:cNvGraphicFramePr>
            <a:graphicFrameLocks noChangeAspect="1"/>
          </p:cNvGraphicFramePr>
          <p:nvPr/>
        </p:nvGraphicFramePr>
        <p:xfrm>
          <a:off x="1875065" y="2963407"/>
          <a:ext cx="3252788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33" name="Equation" r:id="rId9" imgW="41148000" imgH="9448800" progId="Equation.DSMT4">
                  <p:embed/>
                </p:oleObj>
              </mc:Choice>
              <mc:Fallback>
                <p:oleObj name="Equation" r:id="rId9" imgW="41148000" imgH="9448800" progId="Equation.DSMT4">
                  <p:embed/>
                  <p:pic>
                    <p:nvPicPr>
                      <p:cNvPr id="0" name="对象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70000" contrast="-70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5065" y="2963407"/>
                        <a:ext cx="3252788" cy="739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1" name="组合 30"/>
          <p:cNvGrpSpPr/>
          <p:nvPr/>
        </p:nvGrpSpPr>
        <p:grpSpPr>
          <a:xfrm>
            <a:off x="479259" y="435020"/>
            <a:ext cx="10514832" cy="622300"/>
            <a:chOff x="791851" y="-283929"/>
            <a:chExt cx="10514832" cy="622300"/>
          </a:xfrm>
        </p:grpSpPr>
        <p:sp>
          <p:nvSpPr>
            <p:cNvPr id="32" name="文本框 31"/>
            <p:cNvSpPr txBox="1"/>
            <p:nvPr/>
          </p:nvSpPr>
          <p:spPr>
            <a:xfrm>
              <a:off x="791851" y="-283929"/>
              <a:ext cx="10514832" cy="62230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p>
              <a:pPr indent="266700" algn="just">
                <a:lnSpc>
                  <a:spcPct val="150000"/>
                </a:lnSpc>
              </a:pP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</a:t>
              </a:r>
              <a:r>
                <a:rPr lang="zh-CN" altLang="en-US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例</a:t>
              </a:r>
              <a:r>
                <a:rPr lang="en-US" altLang="zh-CN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3 </a:t>
              </a:r>
              <a:r>
                <a:rPr lang="zh-CN" altLang="en-US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利用定积分几何意义求</a:t>
              </a:r>
              <a:endParaRPr lang="zh-CN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54" name="对象 53"/>
            <p:cNvGraphicFramePr>
              <a:graphicFrameLocks noChangeAspect="1"/>
            </p:cNvGraphicFramePr>
            <p:nvPr/>
          </p:nvGraphicFramePr>
          <p:xfrm>
            <a:off x="5499419" y="53188"/>
            <a:ext cx="44450" cy="247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60" name="Equation" r:id="rId1" imgW="596900" imgH="330200" progId="Equation.DSMT4">
                    <p:embed/>
                  </p:oleObj>
                </mc:Choice>
                <mc:Fallback>
                  <p:oleObj name="Equation" r:id="rId1" imgW="596900" imgH="330200" progId="Equation.DSMT4">
                    <p:embed/>
                    <p:pic>
                      <p:nvPicPr>
                        <p:cNvPr id="0" name="对象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99419" y="53188"/>
                          <a:ext cx="44450" cy="2476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53" b="24564"/>
          <a:stretch>
            <a:fillRect/>
          </a:stretch>
        </p:blipFill>
        <p:spPr>
          <a:xfrm>
            <a:off x="6675245" y="624548"/>
            <a:ext cx="3423565" cy="2481270"/>
          </a:xfrm>
          <a:prstGeom prst="rect">
            <a:avLst/>
          </a:prstGeom>
        </p:spPr>
      </p:pic>
      <p:grpSp>
        <p:nvGrpSpPr>
          <p:cNvPr id="10" name="组合 9"/>
          <p:cNvGrpSpPr/>
          <p:nvPr/>
        </p:nvGrpSpPr>
        <p:grpSpPr>
          <a:xfrm>
            <a:off x="499981" y="1032524"/>
            <a:ext cx="5374858" cy="1166233"/>
            <a:chOff x="794293" y="3850474"/>
            <a:chExt cx="5374858" cy="1166233"/>
          </a:xfrm>
        </p:grpSpPr>
        <p:sp>
          <p:nvSpPr>
            <p:cNvPr id="27" name="文本框 26"/>
            <p:cNvSpPr txBox="1"/>
            <p:nvPr/>
          </p:nvSpPr>
          <p:spPr>
            <a:xfrm>
              <a:off x="794293" y="3917432"/>
              <a:ext cx="5374858" cy="10992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p>
              <a:pPr indent="266700" algn="just">
                <a:lnSpc>
                  <a:spcPct val="150000"/>
                </a:lnSpc>
              </a:pP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</a:t>
              </a:r>
              <a:r>
                <a:rPr lang="zh-CN" altLang="en-US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解</a:t>
              </a:r>
              <a:r>
                <a:rPr lang="en-US" altLang="zh-CN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:</a:t>
              </a:r>
              <a:r>
                <a:rPr lang="zh-CN" altLang="en-US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因为                           ，由定积分的几何意义知，</a:t>
              </a:r>
              <a:endParaRPr lang="zh-CN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8" name="对象 27"/>
            <p:cNvGraphicFramePr>
              <a:graphicFrameLocks noChangeAspect="1"/>
            </p:cNvGraphicFramePr>
            <p:nvPr/>
          </p:nvGraphicFramePr>
          <p:xfrm>
            <a:off x="2761916" y="3850474"/>
            <a:ext cx="1708150" cy="822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61" name="Equation" r:id="rId4" imgW="22860000" imgH="10972800" progId="Equation.DSMT4">
                    <p:embed/>
                  </p:oleObj>
                </mc:Choice>
                <mc:Fallback>
                  <p:oleObj name="Equation" r:id="rId4" imgW="22860000" imgH="10972800" progId="Equation.DSMT4">
                    <p:embed/>
                    <p:pic>
                      <p:nvPicPr>
                        <p:cNvPr id="0" name="对象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61916" y="3850474"/>
                          <a:ext cx="1708150" cy="8223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9" name="对象 28"/>
          <p:cNvGraphicFramePr>
            <a:graphicFrameLocks noChangeAspect="1"/>
          </p:cNvGraphicFramePr>
          <p:nvPr/>
        </p:nvGraphicFramePr>
        <p:xfrm>
          <a:off x="1579880" y="2273137"/>
          <a:ext cx="1684338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2" name="Equation" r:id="rId6" imgW="22555200" imgH="9448800" progId="Equation.DSMT4">
                  <p:embed/>
                </p:oleObj>
              </mc:Choice>
              <mc:Fallback>
                <p:oleObj name="Equation" r:id="rId6" imgW="22555200" imgH="9448800" progId="Equation.DSMT4">
                  <p:embed/>
                  <p:pic>
                    <p:nvPicPr>
                      <p:cNvPr id="0" name="对象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100000" contrast="-70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9880" y="2273137"/>
                        <a:ext cx="1684338" cy="708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对象 32"/>
          <p:cNvGraphicFramePr>
            <a:graphicFrameLocks noChangeAspect="1"/>
          </p:cNvGraphicFramePr>
          <p:nvPr/>
        </p:nvGraphicFramePr>
        <p:xfrm>
          <a:off x="3495262" y="2281822"/>
          <a:ext cx="138576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3" name="Equation" r:id="rId8" imgW="15544800" imgH="7924800" progId="Equation.DSMT4">
                  <p:embed/>
                </p:oleObj>
              </mc:Choice>
              <mc:Fallback>
                <p:oleObj name="Equation" r:id="rId8" imgW="15544800" imgH="7924800" progId="Equation.DSMT4">
                  <p:embed/>
                  <p:pic>
                    <p:nvPicPr>
                      <p:cNvPr id="0" name="对象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lum bright="100000" contrast="-70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5262" y="2281822"/>
                        <a:ext cx="1385760" cy="708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组合 10"/>
          <p:cNvGrpSpPr/>
          <p:nvPr/>
        </p:nvGrpSpPr>
        <p:grpSpPr>
          <a:xfrm>
            <a:off x="498767" y="2897802"/>
            <a:ext cx="5374858" cy="733410"/>
            <a:chOff x="778446" y="5591395"/>
            <a:chExt cx="5374858" cy="733410"/>
          </a:xfrm>
        </p:grpSpPr>
        <p:sp>
          <p:nvSpPr>
            <p:cNvPr id="34" name="文本框 33"/>
            <p:cNvSpPr txBox="1"/>
            <p:nvPr/>
          </p:nvSpPr>
          <p:spPr>
            <a:xfrm>
              <a:off x="778446" y="5591395"/>
              <a:ext cx="5374858" cy="56836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p>
              <a:pPr indent="266700" algn="just">
                <a:lnSpc>
                  <a:spcPct val="150000"/>
                </a:lnSpc>
              </a:pP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</a:t>
              </a:r>
              <a:r>
                <a:rPr lang="zh-CN" altLang="en-US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所以</a:t>
              </a:r>
              <a:endParaRPr lang="zh-CN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5" name="对象 34"/>
            <p:cNvGraphicFramePr>
              <a:graphicFrameLocks noChangeAspect="1"/>
            </p:cNvGraphicFramePr>
            <p:nvPr/>
          </p:nvGraphicFramePr>
          <p:xfrm>
            <a:off x="2441729" y="5616780"/>
            <a:ext cx="3711575" cy="708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64" name="Equation" r:id="rId10" imgW="49682400" imgH="9448800" progId="Equation.DSMT4">
                    <p:embed/>
                  </p:oleObj>
                </mc:Choice>
                <mc:Fallback>
                  <p:oleObj name="Equation" r:id="rId10" imgW="49682400" imgH="9448800" progId="Equation.DSMT4">
                    <p:embed/>
                    <p:pic>
                      <p:nvPicPr>
                        <p:cNvPr id="0" name="对象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41729" y="5616780"/>
                          <a:ext cx="3711575" cy="7080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组合 35"/>
          <p:cNvGrpSpPr/>
          <p:nvPr/>
        </p:nvGrpSpPr>
        <p:grpSpPr>
          <a:xfrm>
            <a:off x="607762" y="387862"/>
            <a:ext cx="10586760" cy="1902718"/>
            <a:chOff x="601661" y="623161"/>
            <a:chExt cx="10586760" cy="1902718"/>
          </a:xfrm>
        </p:grpSpPr>
        <p:sp>
          <p:nvSpPr>
            <p:cNvPr id="37" name="文本框 36"/>
            <p:cNvSpPr txBox="1"/>
            <p:nvPr/>
          </p:nvSpPr>
          <p:spPr>
            <a:xfrm>
              <a:off x="601661" y="623161"/>
              <a:ext cx="10586760" cy="6648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>
                <a:lnSpc>
                  <a:spcPct val="150000"/>
                </a:lnSpc>
              </a:pPr>
              <a:r>
                <a:rPr lang="en-US" altLang="zh-CN" sz="28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</a:t>
              </a:r>
              <a:r>
                <a:rPr lang="zh-CN" altLang="en-US" sz="28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随堂练习</a:t>
              </a:r>
              <a:endParaRPr lang="zh-CN" altLang="zh-CN" sz="2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4" name="对象 43"/>
            <p:cNvGraphicFramePr>
              <a:graphicFrameLocks noChangeAspect="1"/>
            </p:cNvGraphicFramePr>
            <p:nvPr/>
          </p:nvGraphicFramePr>
          <p:xfrm>
            <a:off x="2136109" y="1818320"/>
            <a:ext cx="1954302" cy="7075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676" name="Equation" r:id="rId1" imgW="21945600" imgH="7924800" progId="Equation.DSMT4">
                    <p:embed/>
                  </p:oleObj>
                </mc:Choice>
                <mc:Fallback>
                  <p:oleObj name="Equation" r:id="rId1" imgW="21945600" imgH="7924800" progId="Equation.DSMT4">
                    <p:embed/>
                    <p:pic>
                      <p:nvPicPr>
                        <p:cNvPr id="0" name="对象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36109" y="1818320"/>
                          <a:ext cx="1954302" cy="707559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9" name="对象 28"/>
          <p:cNvGraphicFramePr>
            <a:graphicFrameLocks noChangeAspect="1"/>
          </p:cNvGraphicFramePr>
          <p:nvPr/>
        </p:nvGraphicFramePr>
        <p:xfrm>
          <a:off x="6047701" y="4568402"/>
          <a:ext cx="2525713" cy="7068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77" name="Equation" r:id="rId3" imgW="29565600" imgH="7924800" progId="Equation.DSMT4">
                  <p:embed/>
                </p:oleObj>
              </mc:Choice>
              <mc:Fallback>
                <p:oleObj name="Equation" r:id="rId3" imgW="29565600" imgH="7924800" progId="Equation.DSMT4">
                  <p:embed/>
                  <p:pic>
                    <p:nvPicPr>
                      <p:cNvPr id="0" name="对象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94000" contrast="-70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7701" y="4568402"/>
                        <a:ext cx="2525713" cy="7068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组合 10"/>
          <p:cNvGrpSpPr/>
          <p:nvPr/>
        </p:nvGrpSpPr>
        <p:grpSpPr>
          <a:xfrm>
            <a:off x="939377" y="4458714"/>
            <a:ext cx="5374858" cy="862012"/>
            <a:chOff x="778446" y="5570380"/>
            <a:chExt cx="5374858" cy="862012"/>
          </a:xfrm>
        </p:grpSpPr>
        <p:sp>
          <p:nvSpPr>
            <p:cNvPr id="34" name="文本框 33"/>
            <p:cNvSpPr txBox="1"/>
            <p:nvPr/>
          </p:nvSpPr>
          <p:spPr>
            <a:xfrm>
              <a:off x="778446" y="5591395"/>
              <a:ext cx="5374858" cy="6304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>
                <a:lnSpc>
                  <a:spcPct val="150000"/>
                </a:lnSpc>
              </a:pP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</a:t>
              </a:r>
              <a:r>
                <a:rPr lang="zh-CN" altLang="en-US" sz="26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解</a:t>
              </a:r>
              <a:r>
                <a:rPr lang="en-US" altLang="zh-CN" sz="26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:</a:t>
              </a:r>
              <a:endParaRPr lang="zh-CN" altLang="zh-CN" sz="2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5" name="对象 34"/>
            <p:cNvGraphicFramePr>
              <a:graphicFrameLocks noChangeAspect="1"/>
            </p:cNvGraphicFramePr>
            <p:nvPr/>
          </p:nvGraphicFramePr>
          <p:xfrm>
            <a:off x="1922758" y="5570380"/>
            <a:ext cx="2525713" cy="8620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678" name="Equation" r:id="rId5" imgW="27736800" imgH="9448800" progId="Equation.DSMT4">
                    <p:embed/>
                  </p:oleObj>
                </mc:Choice>
                <mc:Fallback>
                  <p:oleObj name="Equation" r:id="rId5" imgW="27736800" imgH="9448800" progId="Equation.DSMT4">
                    <p:embed/>
                    <p:pic>
                      <p:nvPicPr>
                        <p:cNvPr id="0" name="对象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2758" y="5570380"/>
                          <a:ext cx="2525713" cy="86201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文本框 19"/>
          <p:cNvSpPr txBox="1"/>
          <p:nvPr/>
        </p:nvSpPr>
        <p:spPr>
          <a:xfrm>
            <a:off x="1191760" y="1001119"/>
            <a:ext cx="9042203" cy="623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 algn="just">
              <a:lnSpc>
                <a:spcPct val="150000"/>
              </a:lnSpc>
            </a:pPr>
            <a:r>
              <a:rPr lang="en-US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zh-CN" altLang="en-US" sz="26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lang="zh-CN" altLang="en-US" sz="2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利用定积分几何意义，求</a:t>
            </a:r>
            <a:endParaRPr lang="zh-CN" altLang="zh-CN" sz="26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1" name="对象 20"/>
          <p:cNvGraphicFramePr>
            <a:graphicFrameLocks noChangeAspect="1"/>
          </p:cNvGraphicFramePr>
          <p:nvPr/>
        </p:nvGraphicFramePr>
        <p:xfrm>
          <a:off x="6004752" y="1582787"/>
          <a:ext cx="2090738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79" name="Equation" r:id="rId7" imgW="23469600" imgH="7924800" progId="Equation.DSMT4">
                  <p:embed/>
                </p:oleObj>
              </mc:Choice>
              <mc:Fallback>
                <p:oleObj name="Equation" r:id="rId7" imgW="23469600" imgH="7924800" progId="Equation.DSMT4">
                  <p:embed/>
                  <p:pic>
                    <p:nvPicPr>
                      <p:cNvPr id="0" name="对象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100000" contrast="-70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4752" y="1582787"/>
                        <a:ext cx="2090738" cy="708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9">
            <a:lum bright="10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057" b="24279"/>
          <a:stretch>
            <a:fillRect/>
          </a:stretch>
        </p:blipFill>
        <p:spPr>
          <a:xfrm>
            <a:off x="6004752" y="2285578"/>
            <a:ext cx="2568662" cy="2155091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42490" y="2566670"/>
            <a:ext cx="2467610" cy="178816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84064" y="250476"/>
            <a:ext cx="6499517" cy="623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600" kern="0" dirty="0">
                <a:solidFill>
                  <a:schemeClr val="bg1"/>
                </a:solidFill>
                <a:latin typeface="黑体" panose="02010609060101010101" pitchFamily="49" charset="-122"/>
                <a:ea typeface="宋体" panose="02010600030101010101" pitchFamily="2" charset="-122"/>
                <a:cs typeface="Times New Roman" panose="02020603050405020304" pitchFamily="18" charset="0"/>
              </a:rPr>
              <a:t>四</a:t>
            </a:r>
            <a:r>
              <a:rPr lang="zh-CN" altLang="en-US" sz="2600" kern="0" dirty="0">
                <a:solidFill>
                  <a:schemeClr val="bg1"/>
                </a:solidFill>
                <a:effectLst/>
                <a:latin typeface="黑体" panose="02010609060101010101" pitchFamily="49" charset="-122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zh-CN" altLang="zh-CN" sz="2600" kern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黑体" panose="02010609060101010101" pitchFamily="49" charset="-122"/>
                <a:cs typeface="Times New Roman" panose="02020603050405020304" pitchFamily="18" charset="0"/>
              </a:rPr>
              <a:t>定积分</a:t>
            </a:r>
            <a:r>
              <a:rPr lang="zh-CN" altLang="en-US" sz="2600" kern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黑体" panose="02010609060101010101" pitchFamily="49" charset="-122"/>
                <a:cs typeface="Times New Roman" panose="02020603050405020304" pitchFamily="18" charset="0"/>
              </a:rPr>
              <a:t>的性质</a:t>
            </a:r>
            <a:endParaRPr lang="zh-CN" altLang="zh-CN" sz="26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82046" y="908445"/>
            <a:ext cx="10183215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 algn="just">
              <a:spcBef>
                <a:spcPts val="600"/>
              </a:spcBef>
              <a:spcAft>
                <a:spcPts val="600"/>
              </a:spcAft>
            </a:pPr>
            <a:r>
              <a:rPr lang="en-US" altLang="zh-CN" sz="23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zh-CN" sz="23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由定义知，定积分是和式的极限，由极限的运算法则，可推导出定积分的性质</a:t>
            </a:r>
            <a:r>
              <a:rPr lang="en-US" altLang="zh-CN" sz="23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zh-CN" sz="23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涉及到的函数在所给定的区间上都是可积的</a:t>
            </a:r>
            <a:r>
              <a:rPr lang="en-US" altLang="zh-CN" sz="23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zh-CN" sz="2300" kern="100" dirty="0">
              <a:solidFill>
                <a:schemeClr val="bg1"/>
              </a:solidFill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45" name="组合 44"/>
          <p:cNvGrpSpPr/>
          <p:nvPr/>
        </p:nvGrpSpPr>
        <p:grpSpPr>
          <a:xfrm>
            <a:off x="657744" y="3320021"/>
            <a:ext cx="10514832" cy="1550286"/>
            <a:chOff x="718701" y="959652"/>
            <a:chExt cx="10514832" cy="1550286"/>
          </a:xfrm>
        </p:grpSpPr>
        <p:sp>
          <p:nvSpPr>
            <p:cNvPr id="46" name="文本框 45"/>
            <p:cNvSpPr txBox="1"/>
            <p:nvPr/>
          </p:nvSpPr>
          <p:spPr>
            <a:xfrm>
              <a:off x="718701" y="959652"/>
              <a:ext cx="10514832" cy="10935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>
                <a:lnSpc>
                  <a:spcPct val="150000"/>
                </a:lnSpc>
              </a:pP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性质</a:t>
              </a: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 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若         在区间         上可积，</a:t>
              </a: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k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为任意常数，</a:t>
              </a:r>
              <a:r>
                <a:rPr lang="zh-CN" altLang="en-US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则          在          上也可积，且</a:t>
              </a:r>
              <a:endParaRPr lang="zh-CN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7" name="对象 46"/>
            <p:cNvGraphicFramePr>
              <a:graphicFrameLocks noChangeAspect="1"/>
            </p:cNvGraphicFramePr>
            <p:nvPr/>
          </p:nvGraphicFramePr>
          <p:xfrm>
            <a:off x="2752175" y="1105104"/>
            <a:ext cx="616575" cy="366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134" name="Equation" r:id="rId1" imgW="8229600" imgH="4876800" progId="Equation.DSMT4">
                    <p:embed/>
                  </p:oleObj>
                </mc:Choice>
                <mc:Fallback>
                  <p:oleObj name="Equation" r:id="rId1" imgW="8229600" imgH="4876800" progId="Equation.DSMT4">
                    <p:embed/>
                    <p:pic>
                      <p:nvPicPr>
                        <p:cNvPr id="0" name="对象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52175" y="1105104"/>
                          <a:ext cx="616575" cy="36637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8" name="对象 47"/>
            <p:cNvGraphicFramePr>
              <a:graphicFrameLocks noChangeAspect="1"/>
            </p:cNvGraphicFramePr>
            <p:nvPr/>
          </p:nvGraphicFramePr>
          <p:xfrm>
            <a:off x="4282210" y="1119507"/>
            <a:ext cx="616575" cy="366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135" name="Equation" r:id="rId3" imgW="8229600" imgH="4876800" progId="Equation.DSMT4">
                    <p:embed/>
                  </p:oleObj>
                </mc:Choice>
                <mc:Fallback>
                  <p:oleObj name="Equation" r:id="rId3" imgW="8229600" imgH="4876800" progId="Equation.DSMT4">
                    <p:embed/>
                    <p:pic>
                      <p:nvPicPr>
                        <p:cNvPr id="0" name="对象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82210" y="1119507"/>
                          <a:ext cx="616575" cy="36637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" name="对象 49"/>
            <p:cNvGraphicFramePr>
              <a:graphicFrameLocks noChangeAspect="1"/>
            </p:cNvGraphicFramePr>
            <p:nvPr/>
          </p:nvGraphicFramePr>
          <p:xfrm>
            <a:off x="8285390" y="1138481"/>
            <a:ext cx="685800" cy="368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136" name="Equation" r:id="rId5" imgW="9144000" imgH="4876800" progId="Equation.DSMT4">
                    <p:embed/>
                  </p:oleObj>
                </mc:Choice>
                <mc:Fallback>
                  <p:oleObj name="Equation" r:id="rId5" imgW="9144000" imgH="4876800" progId="Equation.DSMT4">
                    <p:embed/>
                    <p:pic>
                      <p:nvPicPr>
                        <p:cNvPr id="0" name="对象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85390" y="1138481"/>
                          <a:ext cx="685800" cy="3683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" name="对象 50"/>
            <p:cNvGraphicFramePr>
              <a:graphicFrameLocks noChangeAspect="1"/>
            </p:cNvGraphicFramePr>
            <p:nvPr/>
          </p:nvGraphicFramePr>
          <p:xfrm>
            <a:off x="9300722" y="1131166"/>
            <a:ext cx="617538" cy="3635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137" name="Equation" r:id="rId7" imgW="8229600" imgH="4876800" progId="Equation.DSMT4">
                    <p:embed/>
                  </p:oleObj>
                </mc:Choice>
                <mc:Fallback>
                  <p:oleObj name="Equation" r:id="rId7" imgW="8229600" imgH="4876800" progId="Equation.DSMT4">
                    <p:embed/>
                    <p:pic>
                      <p:nvPicPr>
                        <p:cNvPr id="0" name="对象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00722" y="1131166"/>
                          <a:ext cx="617538" cy="36353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" name="对象 52"/>
            <p:cNvGraphicFramePr>
              <a:graphicFrameLocks noChangeAspect="1"/>
            </p:cNvGraphicFramePr>
            <p:nvPr/>
          </p:nvGraphicFramePr>
          <p:xfrm>
            <a:off x="4632298" y="1916213"/>
            <a:ext cx="2687638" cy="593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138" name="Equation" r:id="rId9" imgW="35966400" imgH="7924800" progId="Equation.DSMT4">
                    <p:embed/>
                  </p:oleObj>
                </mc:Choice>
                <mc:Fallback>
                  <p:oleObj name="Equation" r:id="rId9" imgW="35966400" imgH="7924800" progId="Equation.DSMT4">
                    <p:embed/>
                    <p:pic>
                      <p:nvPicPr>
                        <p:cNvPr id="0" name="对象 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32298" y="1916213"/>
                          <a:ext cx="2687638" cy="5937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" name="组合 1"/>
          <p:cNvGrpSpPr/>
          <p:nvPr/>
        </p:nvGrpSpPr>
        <p:grpSpPr>
          <a:xfrm>
            <a:off x="585816" y="1646076"/>
            <a:ext cx="10586760" cy="1437568"/>
            <a:chOff x="585816" y="1646076"/>
            <a:chExt cx="10586760" cy="1437568"/>
          </a:xfrm>
        </p:grpSpPr>
        <p:grpSp>
          <p:nvGrpSpPr>
            <p:cNvPr id="36" name="组合 35"/>
            <p:cNvGrpSpPr/>
            <p:nvPr/>
          </p:nvGrpSpPr>
          <p:grpSpPr>
            <a:xfrm>
              <a:off x="585816" y="1646076"/>
              <a:ext cx="10586760" cy="1437568"/>
              <a:chOff x="601661" y="623161"/>
              <a:chExt cx="10586760" cy="1437568"/>
            </a:xfrm>
          </p:grpSpPr>
          <p:sp>
            <p:nvSpPr>
              <p:cNvPr id="37" name="文本框 36"/>
              <p:cNvSpPr txBox="1"/>
              <p:nvPr/>
            </p:nvSpPr>
            <p:spPr>
              <a:xfrm>
                <a:off x="601661" y="623161"/>
                <a:ext cx="10586760" cy="10935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indent="266700" algn="just">
                  <a:lnSpc>
                    <a:spcPct val="150000"/>
                  </a:lnSpc>
                </a:pPr>
                <a:r>
                  <a:rPr lang="en-US" altLang="zh-CN" sz="23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    </a:t>
                </a:r>
                <a:r>
                  <a:rPr lang="zh-CN" altLang="en-US" sz="23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性质</a:t>
                </a:r>
                <a:r>
                  <a:rPr lang="en-US" altLang="zh-CN" sz="23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1 </a:t>
                </a:r>
                <a:r>
                  <a:rPr lang="zh-CN" altLang="en-US" sz="23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若                   在区间         上可积，则                   在        区间上也可积，且</a:t>
                </a:r>
                <a:endParaRPr lang="zh-CN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38" name="对象 37"/>
              <p:cNvGraphicFramePr>
                <a:graphicFrameLocks noChangeAspect="1"/>
              </p:cNvGraphicFramePr>
              <p:nvPr/>
            </p:nvGraphicFramePr>
            <p:xfrm>
              <a:off x="2661186" y="800313"/>
              <a:ext cx="1349375" cy="3667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139" name="Equation" r:id="rId11" imgW="17983200" imgH="4876800" progId="Equation.DSMT4">
                      <p:embed/>
                    </p:oleObj>
                  </mc:Choice>
                  <mc:Fallback>
                    <p:oleObj name="Equation" r:id="rId11" imgW="17983200" imgH="4876800" progId="Equation.DSMT4">
                      <p:embed/>
                      <p:pic>
                        <p:nvPicPr>
                          <p:cNvPr id="0" name="对象 3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61186" y="800313"/>
                            <a:ext cx="1349375" cy="366712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9" name="对象 38"/>
              <p:cNvGraphicFramePr>
                <a:graphicFrameLocks noChangeAspect="1"/>
              </p:cNvGraphicFramePr>
              <p:nvPr/>
            </p:nvGraphicFramePr>
            <p:xfrm>
              <a:off x="4846907" y="772101"/>
              <a:ext cx="616575" cy="36637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140" name="Equation" r:id="rId13" imgW="8229600" imgH="4876800" progId="Equation.DSMT4">
                      <p:embed/>
                    </p:oleObj>
                  </mc:Choice>
                  <mc:Fallback>
                    <p:oleObj name="Equation" r:id="rId13" imgW="8229600" imgH="4876800" progId="Equation.DSMT4">
                      <p:embed/>
                      <p:pic>
                        <p:nvPicPr>
                          <p:cNvPr id="0" name="对象 3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846907" y="772101"/>
                            <a:ext cx="616575" cy="366371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0" name="对象 39"/>
              <p:cNvGraphicFramePr>
                <a:graphicFrameLocks noChangeAspect="1"/>
              </p:cNvGraphicFramePr>
              <p:nvPr/>
            </p:nvGraphicFramePr>
            <p:xfrm>
              <a:off x="6872752" y="793172"/>
              <a:ext cx="1368425" cy="3667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141" name="Equation" r:id="rId14" imgW="18288000" imgH="4876800" progId="Equation.DSMT4">
                      <p:embed/>
                    </p:oleObj>
                  </mc:Choice>
                  <mc:Fallback>
                    <p:oleObj name="Equation" r:id="rId14" imgW="18288000" imgH="4876800" progId="Equation.DSMT4">
                      <p:embed/>
                      <p:pic>
                        <p:nvPicPr>
                          <p:cNvPr id="0" name="对象 3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872752" y="793172"/>
                            <a:ext cx="1368425" cy="366712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4" name="对象 43"/>
              <p:cNvGraphicFramePr>
                <a:graphicFrameLocks noChangeAspect="1"/>
              </p:cNvGraphicFramePr>
              <p:nvPr/>
            </p:nvGraphicFramePr>
            <p:xfrm>
              <a:off x="3335873" y="1467004"/>
              <a:ext cx="4648200" cy="5937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142" name="Equation" r:id="rId16" imgW="62179200" imgH="7924800" progId="Equation.DSMT4">
                      <p:embed/>
                    </p:oleObj>
                  </mc:Choice>
                  <mc:Fallback>
                    <p:oleObj name="Equation" r:id="rId16" imgW="62179200" imgH="7924800" progId="Equation.DSMT4">
                      <p:embed/>
                      <p:pic>
                        <p:nvPicPr>
                          <p:cNvPr id="0" name="对象 4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35873" y="1467004"/>
                            <a:ext cx="4648200" cy="59372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30" name="对象 29"/>
            <p:cNvGraphicFramePr>
              <a:graphicFrameLocks noChangeAspect="1"/>
            </p:cNvGraphicFramePr>
            <p:nvPr/>
          </p:nvGraphicFramePr>
          <p:xfrm>
            <a:off x="8472818" y="1809710"/>
            <a:ext cx="616575" cy="366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143" name="Equation" r:id="rId18" imgW="8229600" imgH="4876800" progId="Equation.DSMT4">
                    <p:embed/>
                  </p:oleObj>
                </mc:Choice>
                <mc:Fallback>
                  <p:oleObj name="Equation" r:id="rId18" imgW="8229600" imgH="4876800" progId="Equation.DSMT4">
                    <p:embed/>
                    <p:pic>
                      <p:nvPicPr>
                        <p:cNvPr id="0" name="对象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72818" y="1809710"/>
                          <a:ext cx="616575" cy="36637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1" name="组合 30"/>
          <p:cNvGrpSpPr/>
          <p:nvPr/>
        </p:nvGrpSpPr>
        <p:grpSpPr>
          <a:xfrm>
            <a:off x="641897" y="4811104"/>
            <a:ext cx="10514832" cy="1152772"/>
            <a:chOff x="718701" y="959652"/>
            <a:chExt cx="10514832" cy="1152772"/>
          </a:xfrm>
        </p:grpSpPr>
        <p:sp>
          <p:nvSpPr>
            <p:cNvPr id="32" name="文本框 31"/>
            <p:cNvSpPr txBox="1"/>
            <p:nvPr/>
          </p:nvSpPr>
          <p:spPr>
            <a:xfrm>
              <a:off x="718701" y="959652"/>
              <a:ext cx="10514832" cy="5626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>
                <a:lnSpc>
                  <a:spcPct val="150000"/>
                </a:lnSpc>
              </a:pP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性质</a:t>
              </a: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和性质</a:t>
              </a: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合称为线性性质，写为</a:t>
              </a:r>
              <a:endParaRPr lang="zh-CN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54" name="对象 53"/>
            <p:cNvGraphicFramePr>
              <a:graphicFrameLocks noChangeAspect="1"/>
            </p:cNvGraphicFramePr>
            <p:nvPr/>
          </p:nvGraphicFramePr>
          <p:xfrm>
            <a:off x="2722145" y="1518699"/>
            <a:ext cx="7175500" cy="593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144" name="Equation" r:id="rId19" imgW="96012000" imgH="7924800" progId="Equation.DSMT4">
                    <p:embed/>
                  </p:oleObj>
                </mc:Choice>
                <mc:Fallback>
                  <p:oleObj name="Equation" r:id="rId19" imgW="96012000" imgH="7924800" progId="Equation.DSMT4">
                    <p:embed/>
                    <p:pic>
                      <p:nvPicPr>
                        <p:cNvPr id="0" name="对象 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22145" y="1518699"/>
                          <a:ext cx="7175500" cy="5937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组合 35"/>
          <p:cNvGrpSpPr/>
          <p:nvPr/>
        </p:nvGrpSpPr>
        <p:grpSpPr>
          <a:xfrm>
            <a:off x="607762" y="387862"/>
            <a:ext cx="10586760" cy="1186008"/>
            <a:chOff x="601661" y="623161"/>
            <a:chExt cx="10586760" cy="1186008"/>
          </a:xfrm>
        </p:grpSpPr>
        <p:sp>
          <p:nvSpPr>
            <p:cNvPr id="37" name="文本框 36"/>
            <p:cNvSpPr txBox="1"/>
            <p:nvPr/>
          </p:nvSpPr>
          <p:spPr>
            <a:xfrm>
              <a:off x="601661" y="623161"/>
              <a:ext cx="10586760" cy="5626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>
                <a:lnSpc>
                  <a:spcPct val="150000"/>
                </a:lnSpc>
              </a:pP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 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性质</a:t>
              </a: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3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（可加性）</a:t>
              </a: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对任意的点  ，有</a:t>
              </a:r>
              <a:endParaRPr lang="zh-CN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9" name="对象 38"/>
            <p:cNvGraphicFramePr>
              <a:graphicFrameLocks noChangeAspect="1"/>
            </p:cNvGraphicFramePr>
            <p:nvPr/>
          </p:nvGraphicFramePr>
          <p:xfrm>
            <a:off x="5336345" y="862380"/>
            <a:ext cx="204788" cy="2524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58" name="Equation" r:id="rId1" imgW="2743200" imgH="3352800" progId="Equation.DSMT4">
                    <p:embed/>
                  </p:oleObj>
                </mc:Choice>
                <mc:Fallback>
                  <p:oleObj name="Equation" r:id="rId1" imgW="2743200" imgH="3352800" progId="Equation.DSMT4">
                    <p:embed/>
                    <p:pic>
                      <p:nvPicPr>
                        <p:cNvPr id="0" name="对象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36345" y="862380"/>
                          <a:ext cx="204788" cy="25241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4" name="对象 43"/>
            <p:cNvGraphicFramePr>
              <a:graphicFrameLocks noChangeAspect="1"/>
            </p:cNvGraphicFramePr>
            <p:nvPr/>
          </p:nvGraphicFramePr>
          <p:xfrm>
            <a:off x="3860554" y="1215444"/>
            <a:ext cx="3759200" cy="593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59" name="Equation" r:id="rId3" imgW="50292000" imgH="7924800" progId="Equation.DSMT4">
                    <p:embed/>
                  </p:oleObj>
                </mc:Choice>
                <mc:Fallback>
                  <p:oleObj name="Equation" r:id="rId3" imgW="50292000" imgH="7924800" progId="Equation.DSMT4">
                    <p:embed/>
                    <p:pic>
                      <p:nvPicPr>
                        <p:cNvPr id="0" name="对象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60554" y="1215444"/>
                          <a:ext cx="3759200" cy="5937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6" name="文本框 45"/>
          <p:cNvSpPr txBox="1"/>
          <p:nvPr/>
        </p:nvSpPr>
        <p:spPr>
          <a:xfrm>
            <a:off x="877827" y="2010593"/>
            <a:ext cx="9282987" cy="10935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 algn="just">
              <a:lnSpc>
                <a:spcPct val="150000"/>
              </a:lnSpc>
            </a:pPr>
            <a:r>
              <a:rPr lang="en-US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   </a:t>
            </a:r>
            <a:r>
              <a:rPr lang="zh-CN" altLang="en-US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性质</a:t>
            </a:r>
            <a:r>
              <a:rPr lang="en-US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中</a:t>
            </a:r>
            <a:r>
              <a:rPr lang="en-US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的任意性意味着不论</a:t>
            </a:r>
            <a:r>
              <a:rPr lang="en-US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是</a:t>
            </a:r>
            <a:r>
              <a:rPr lang="en-US" altLang="zh-CN" sz="23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[</a:t>
            </a:r>
            <a:r>
              <a:rPr lang="en-US" altLang="zh-CN" sz="2300" kern="100" dirty="0" err="1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a,b</a:t>
            </a:r>
            <a:r>
              <a:rPr lang="en-US" altLang="zh-CN" sz="23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]</a:t>
            </a:r>
            <a:r>
              <a:rPr lang="zh-CN" altLang="en-US" sz="23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之内，还是</a:t>
            </a:r>
            <a:r>
              <a:rPr lang="en-US" altLang="zh-CN" sz="23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[</a:t>
            </a:r>
            <a:r>
              <a:rPr lang="en-US" altLang="zh-CN" sz="2300" kern="100" dirty="0" err="1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a,b</a:t>
            </a:r>
            <a:r>
              <a:rPr lang="en-US" altLang="zh-CN" sz="23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]</a:t>
            </a:r>
            <a:r>
              <a:rPr lang="zh-CN" altLang="en-US" sz="23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之外，这个性质均成立</a:t>
            </a:r>
            <a:r>
              <a:rPr lang="en-US" altLang="zh-CN" sz="23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zh-CN" sz="23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5">
            <a:lum bright="10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440" b="25365"/>
          <a:stretch>
            <a:fillRect/>
          </a:stretch>
        </p:blipFill>
        <p:spPr>
          <a:xfrm>
            <a:off x="8014892" y="353893"/>
            <a:ext cx="3241926" cy="165670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组合 35"/>
          <p:cNvGrpSpPr/>
          <p:nvPr/>
        </p:nvGrpSpPr>
        <p:grpSpPr>
          <a:xfrm>
            <a:off x="531565" y="436353"/>
            <a:ext cx="10586760" cy="619502"/>
            <a:chOff x="601661" y="623161"/>
            <a:chExt cx="10586760" cy="619502"/>
          </a:xfrm>
        </p:grpSpPr>
        <p:sp>
          <p:nvSpPr>
            <p:cNvPr id="37" name="文本框 36"/>
            <p:cNvSpPr txBox="1"/>
            <p:nvPr/>
          </p:nvSpPr>
          <p:spPr>
            <a:xfrm>
              <a:off x="601661" y="623161"/>
              <a:ext cx="10586760" cy="5626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>
                <a:lnSpc>
                  <a:spcPct val="150000"/>
                </a:lnSpc>
              </a:pP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 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性质</a:t>
              </a:r>
              <a:r>
                <a:rPr lang="en-US" altLang="zh-CN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4 </a:t>
              </a:r>
              <a:r>
                <a:rPr lang="zh-CN" altLang="en-US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如果被积函数                                ，则                          </a:t>
              </a:r>
              <a:r>
                <a:rPr lang="en-US" altLang="zh-CN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.</a:t>
              </a:r>
              <a:endParaRPr lang="zh-CN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9" name="对象 38"/>
            <p:cNvGraphicFramePr>
              <a:graphicFrameLocks noChangeAspect="1"/>
            </p:cNvGraphicFramePr>
            <p:nvPr/>
          </p:nvGraphicFramePr>
          <p:xfrm>
            <a:off x="4188940" y="750539"/>
            <a:ext cx="2138363" cy="390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25" name="Equation" r:id="rId1" imgW="28651200" imgH="5181600" progId="Equation.DSMT4">
                    <p:embed/>
                  </p:oleObj>
                </mc:Choice>
                <mc:Fallback>
                  <p:oleObj name="Equation" r:id="rId1" imgW="28651200" imgH="5181600" progId="Equation.DSMT4">
                    <p:embed/>
                    <p:pic>
                      <p:nvPicPr>
                        <p:cNvPr id="0" name="对象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88940" y="750539"/>
                          <a:ext cx="2138363" cy="3905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4" name="对象 43"/>
            <p:cNvGraphicFramePr>
              <a:graphicFrameLocks noChangeAspect="1"/>
            </p:cNvGraphicFramePr>
            <p:nvPr/>
          </p:nvGraphicFramePr>
          <p:xfrm>
            <a:off x="6852188" y="648938"/>
            <a:ext cx="1822450" cy="593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26" name="Equation" r:id="rId3" imgW="24384000" imgH="7924800" progId="Equation.DSMT4">
                    <p:embed/>
                  </p:oleObj>
                </mc:Choice>
                <mc:Fallback>
                  <p:oleObj name="Equation" r:id="rId3" imgW="24384000" imgH="7924800" progId="Equation.DSMT4">
                    <p:embed/>
                    <p:pic>
                      <p:nvPicPr>
                        <p:cNvPr id="0" name="对象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52188" y="648938"/>
                          <a:ext cx="1822450" cy="5937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" name="组合 1"/>
          <p:cNvGrpSpPr/>
          <p:nvPr/>
        </p:nvGrpSpPr>
        <p:grpSpPr>
          <a:xfrm>
            <a:off x="877827" y="1026923"/>
            <a:ext cx="9282987" cy="613832"/>
            <a:chOff x="877827" y="1061558"/>
            <a:chExt cx="9282987" cy="613832"/>
          </a:xfrm>
        </p:grpSpPr>
        <p:sp>
          <p:nvSpPr>
            <p:cNvPr id="46" name="文本框 45"/>
            <p:cNvSpPr txBox="1"/>
            <p:nvPr/>
          </p:nvSpPr>
          <p:spPr>
            <a:xfrm>
              <a:off x="877827" y="1061558"/>
              <a:ext cx="9282987" cy="56836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>
                <a:lnSpc>
                  <a:spcPct val="150000"/>
                </a:lnSpc>
              </a:pP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</a:t>
              </a:r>
              <a:r>
                <a:rPr lang="zh-CN" altLang="en-US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特别地，当          时，有                     </a:t>
              </a:r>
              <a:r>
                <a:rPr lang="en-US" altLang="zh-CN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.</a:t>
              </a:r>
              <a:endParaRPr lang="zh-CN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0" name="对象 19"/>
            <p:cNvGraphicFramePr>
              <a:graphicFrameLocks noChangeAspect="1"/>
            </p:cNvGraphicFramePr>
            <p:nvPr/>
          </p:nvGraphicFramePr>
          <p:xfrm>
            <a:off x="3078741" y="1249796"/>
            <a:ext cx="568325" cy="320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27" name="Equation" r:id="rId5" imgW="7620000" imgH="4267200" progId="Equation.DSMT4">
                    <p:embed/>
                  </p:oleObj>
                </mc:Choice>
                <mc:Fallback>
                  <p:oleObj name="Equation" r:id="rId5" imgW="7620000" imgH="4267200" progId="Equation.DSMT4">
                    <p:embed/>
                    <p:pic>
                      <p:nvPicPr>
                        <p:cNvPr id="0" name="对象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78741" y="1249796"/>
                          <a:ext cx="568325" cy="3206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" name="对象 20"/>
            <p:cNvGraphicFramePr>
              <a:graphicFrameLocks noChangeAspect="1"/>
            </p:cNvGraphicFramePr>
            <p:nvPr/>
          </p:nvGraphicFramePr>
          <p:xfrm>
            <a:off x="4517737" y="1081665"/>
            <a:ext cx="1433513" cy="593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28" name="Equation" r:id="rId7" imgW="19202400" imgH="7924800" progId="Equation.DSMT4">
                    <p:embed/>
                  </p:oleObj>
                </mc:Choice>
                <mc:Fallback>
                  <p:oleObj name="Equation" r:id="rId7" imgW="19202400" imgH="7924800" progId="Equation.DSMT4">
                    <p:embed/>
                    <p:pic>
                      <p:nvPicPr>
                        <p:cNvPr id="0" name="对象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17737" y="1081665"/>
                          <a:ext cx="1433513" cy="5937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组合 3"/>
          <p:cNvGrpSpPr/>
          <p:nvPr/>
        </p:nvGrpSpPr>
        <p:grpSpPr>
          <a:xfrm>
            <a:off x="600835" y="1643052"/>
            <a:ext cx="10514832" cy="1184320"/>
            <a:chOff x="600835" y="1643052"/>
            <a:chExt cx="10514832" cy="1184320"/>
          </a:xfrm>
        </p:grpSpPr>
        <p:grpSp>
          <p:nvGrpSpPr>
            <p:cNvPr id="31" name="组合 30"/>
            <p:cNvGrpSpPr/>
            <p:nvPr/>
          </p:nvGrpSpPr>
          <p:grpSpPr>
            <a:xfrm>
              <a:off x="600835" y="1643052"/>
              <a:ext cx="10514832" cy="540276"/>
              <a:chOff x="791851" y="-283929"/>
              <a:chExt cx="10514832" cy="540276"/>
            </a:xfrm>
          </p:grpSpPr>
          <p:sp>
            <p:nvSpPr>
              <p:cNvPr id="32" name="文本框 31"/>
              <p:cNvSpPr txBox="1"/>
              <p:nvPr/>
            </p:nvSpPr>
            <p:spPr>
              <a:xfrm>
                <a:off x="791851" y="-283929"/>
                <a:ext cx="10514832" cy="5402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indent="266700" algn="just">
                  <a:lnSpc>
                    <a:spcPct val="150000"/>
                  </a:lnSpc>
                </a:pPr>
                <a:r>
                  <a:rPr lang="en-US" altLang="zh-CN" sz="23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  </a:t>
                </a:r>
                <a:r>
                  <a:rPr lang="zh-CN" altLang="en-US" sz="23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性质</a:t>
                </a:r>
                <a:r>
                  <a:rPr lang="en-US" altLang="zh-CN" sz="23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5 (</a:t>
                </a:r>
                <a:r>
                  <a:rPr lang="zh-CN" altLang="en-US" sz="23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积分的保序性</a:t>
                </a:r>
                <a:r>
                  <a:rPr lang="en-US" altLang="zh-CN" sz="23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)</a:t>
                </a:r>
                <a:r>
                  <a:rPr lang="zh-CN" altLang="en-US" sz="23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如果在区间    上，恒有         ，则</a:t>
                </a:r>
                <a:r>
                  <a:rPr lang="en-US" altLang="zh-CN" sz="23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</a:t>
                </a:r>
                <a:endParaRPr lang="zh-CN" altLang="zh-CN" sz="2300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54" name="对象 53"/>
              <p:cNvGraphicFramePr>
                <a:graphicFrameLocks noChangeAspect="1"/>
              </p:cNvGraphicFramePr>
              <p:nvPr/>
            </p:nvGraphicFramePr>
            <p:xfrm>
              <a:off x="6098686" y="-119090"/>
              <a:ext cx="615950" cy="3651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4229" name="Equation" r:id="rId9" imgW="8229600" imgH="4876800" progId="Equation.DSMT4">
                      <p:embed/>
                    </p:oleObj>
                  </mc:Choice>
                  <mc:Fallback>
                    <p:oleObj name="Equation" r:id="rId9" imgW="8229600" imgH="4876800" progId="Equation.DSMT4">
                      <p:embed/>
                      <p:pic>
                        <p:nvPicPr>
                          <p:cNvPr id="0" name="对象 5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lum bright="10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098686" y="-119090"/>
                            <a:ext cx="615950" cy="36512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33" name="对象 32"/>
            <p:cNvGraphicFramePr>
              <a:graphicFrameLocks noChangeAspect="1"/>
            </p:cNvGraphicFramePr>
            <p:nvPr/>
          </p:nvGraphicFramePr>
          <p:xfrm>
            <a:off x="4342991" y="2204564"/>
            <a:ext cx="2556866" cy="6228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30" name="Equation" r:id="rId11" imgW="32613600" imgH="7924800" progId="Equation.DSMT4">
                    <p:embed/>
                  </p:oleObj>
                </mc:Choice>
                <mc:Fallback>
                  <p:oleObj name="Equation" r:id="rId11" imgW="32613600" imgH="7924800" progId="Equation.DSMT4">
                    <p:embed/>
                    <p:pic>
                      <p:nvPicPr>
                        <p:cNvPr id="0" name="对象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42991" y="2204564"/>
                          <a:ext cx="2556866" cy="62280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对象 22"/>
            <p:cNvGraphicFramePr>
              <a:graphicFrameLocks noChangeAspect="1"/>
            </p:cNvGraphicFramePr>
            <p:nvPr/>
          </p:nvGraphicFramePr>
          <p:xfrm>
            <a:off x="7631262" y="1804988"/>
            <a:ext cx="1392238" cy="365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31" name="Equation" r:id="rId13" imgW="18592800" imgH="4876800" progId="Equation.DSMT4">
                    <p:embed/>
                  </p:oleObj>
                </mc:Choice>
                <mc:Fallback>
                  <p:oleObj name="Equation" r:id="rId13" imgW="18592800" imgH="4876800" progId="Equation.DSMT4">
                    <p:embed/>
                    <p:pic>
                      <p:nvPicPr>
                        <p:cNvPr id="0" name="对象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31262" y="1804988"/>
                          <a:ext cx="1392238" cy="3651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组合 2"/>
          <p:cNvGrpSpPr/>
          <p:nvPr/>
        </p:nvGrpSpPr>
        <p:grpSpPr>
          <a:xfrm>
            <a:off x="791908" y="2698125"/>
            <a:ext cx="10289123" cy="1202133"/>
            <a:chOff x="791908" y="3009850"/>
            <a:chExt cx="10289123" cy="1202133"/>
          </a:xfrm>
        </p:grpSpPr>
        <p:sp>
          <p:nvSpPr>
            <p:cNvPr id="27" name="文本框 26"/>
            <p:cNvSpPr txBox="1"/>
            <p:nvPr/>
          </p:nvSpPr>
          <p:spPr>
            <a:xfrm>
              <a:off x="791908" y="3009850"/>
              <a:ext cx="10289123" cy="10935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>
                <a:lnSpc>
                  <a:spcPct val="150000"/>
                </a:lnSpc>
              </a:pP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</a:t>
              </a:r>
              <a:r>
                <a:rPr lang="zh-CN" altLang="en-US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推论</a:t>
              </a:r>
              <a:r>
                <a:rPr lang="en-US" altLang="zh-CN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 </a:t>
              </a:r>
              <a:r>
                <a:rPr lang="zh-CN" altLang="en-US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设        在区间         上可积，若                                ，则                        </a:t>
              </a:r>
              <a:r>
                <a:rPr lang="en-US" altLang="zh-CN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.</a:t>
              </a:r>
              <a:endParaRPr lang="en-US" altLang="zh-CN" sz="23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indent="266700" algn="just">
                <a:lnSpc>
                  <a:spcPct val="150000"/>
                </a:lnSpc>
              </a:pPr>
              <a:r>
                <a:rPr lang="zh-CN" altLang="en-US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若                                ，则                        </a:t>
              </a:r>
              <a:r>
                <a:rPr lang="en-US" altLang="zh-CN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.</a:t>
              </a:r>
              <a:endParaRPr lang="zh-CN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9" name="对象 28"/>
            <p:cNvGraphicFramePr>
              <a:graphicFrameLocks noChangeAspect="1"/>
            </p:cNvGraphicFramePr>
            <p:nvPr/>
          </p:nvGraphicFramePr>
          <p:xfrm>
            <a:off x="2633575" y="3185378"/>
            <a:ext cx="615950" cy="365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32" name="Equation" r:id="rId15" imgW="8229600" imgH="4876800" progId="Equation.DSMT4">
                    <p:embed/>
                  </p:oleObj>
                </mc:Choice>
                <mc:Fallback>
                  <p:oleObj name="Equation" r:id="rId15" imgW="8229600" imgH="4876800" progId="Equation.DSMT4">
                    <p:embed/>
                    <p:pic>
                      <p:nvPicPr>
                        <p:cNvPr id="0" name="对象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33575" y="3185378"/>
                          <a:ext cx="615950" cy="3651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对象 23"/>
            <p:cNvGraphicFramePr>
              <a:graphicFrameLocks noChangeAspect="1"/>
            </p:cNvGraphicFramePr>
            <p:nvPr/>
          </p:nvGraphicFramePr>
          <p:xfrm>
            <a:off x="4064578" y="3160269"/>
            <a:ext cx="614363" cy="365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33" name="Equation" r:id="rId17" imgW="8229600" imgH="4876800" progId="Equation.DSMT4">
                    <p:embed/>
                  </p:oleObj>
                </mc:Choice>
                <mc:Fallback>
                  <p:oleObj name="Equation" r:id="rId17" imgW="8229600" imgH="4876800" progId="Equation.DSMT4">
                    <p:embed/>
                    <p:pic>
                      <p:nvPicPr>
                        <p:cNvPr id="0" name="对象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64578" y="3160269"/>
                          <a:ext cx="614363" cy="3651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" name="对象 24"/>
            <p:cNvGraphicFramePr>
              <a:graphicFrameLocks noChangeAspect="1"/>
            </p:cNvGraphicFramePr>
            <p:nvPr/>
          </p:nvGraphicFramePr>
          <p:xfrm>
            <a:off x="6096000" y="3193590"/>
            <a:ext cx="2139950" cy="365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34" name="Equation" r:id="rId19" imgW="28651200" imgH="4876800" progId="Equation.DSMT4">
                    <p:embed/>
                  </p:oleObj>
                </mc:Choice>
                <mc:Fallback>
                  <p:oleObj name="Equation" r:id="rId19" imgW="28651200" imgH="4876800" progId="Equation.DSMT4">
                    <p:embed/>
                    <p:pic>
                      <p:nvPicPr>
                        <p:cNvPr id="0" name="对象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96000" y="3193590"/>
                          <a:ext cx="2139950" cy="3651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" name="对象 25"/>
            <p:cNvGraphicFramePr>
              <a:graphicFrameLocks noChangeAspect="1"/>
            </p:cNvGraphicFramePr>
            <p:nvPr/>
          </p:nvGraphicFramePr>
          <p:xfrm>
            <a:off x="8784793" y="3031681"/>
            <a:ext cx="1624012" cy="622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35" name="Equation" r:id="rId21" imgW="20726400" imgH="7924800" progId="Equation.DSMT4">
                    <p:embed/>
                  </p:oleObj>
                </mc:Choice>
                <mc:Fallback>
                  <p:oleObj name="Equation" r:id="rId21" imgW="20726400" imgH="7924800" progId="Equation.DSMT4">
                    <p:embed/>
                    <p:pic>
                      <p:nvPicPr>
                        <p:cNvPr id="0" name="对象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84793" y="3031681"/>
                          <a:ext cx="1624012" cy="6223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" name="对象 29"/>
            <p:cNvGraphicFramePr>
              <a:graphicFrameLocks noChangeAspect="1"/>
            </p:cNvGraphicFramePr>
            <p:nvPr/>
          </p:nvGraphicFramePr>
          <p:xfrm>
            <a:off x="1427018" y="3724128"/>
            <a:ext cx="2139950" cy="365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36" name="Equation" r:id="rId23" imgW="28651200" imgH="4876800" progId="Equation.DSMT4">
                    <p:embed/>
                  </p:oleObj>
                </mc:Choice>
                <mc:Fallback>
                  <p:oleObj name="Equation" r:id="rId23" imgW="28651200" imgH="4876800" progId="Equation.DSMT4">
                    <p:embed/>
                    <p:pic>
                      <p:nvPicPr>
                        <p:cNvPr id="0" name="对象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27018" y="3724128"/>
                          <a:ext cx="2139950" cy="3651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8" name="对象 37"/>
            <p:cNvGraphicFramePr>
              <a:graphicFrameLocks noChangeAspect="1"/>
            </p:cNvGraphicFramePr>
            <p:nvPr/>
          </p:nvGraphicFramePr>
          <p:xfrm>
            <a:off x="4108529" y="3589683"/>
            <a:ext cx="1624012" cy="622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37" name="Equation" r:id="rId25" imgW="20726400" imgH="7924800" progId="Equation.DSMT4">
                    <p:embed/>
                  </p:oleObj>
                </mc:Choice>
                <mc:Fallback>
                  <p:oleObj name="Equation" r:id="rId25" imgW="20726400" imgH="7924800" progId="Equation.DSMT4">
                    <p:embed/>
                    <p:pic>
                      <p:nvPicPr>
                        <p:cNvPr id="0" name="对象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08529" y="3589683"/>
                          <a:ext cx="1624012" cy="6223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0" name="组合 39"/>
          <p:cNvGrpSpPr/>
          <p:nvPr/>
        </p:nvGrpSpPr>
        <p:grpSpPr>
          <a:xfrm>
            <a:off x="771128" y="3764920"/>
            <a:ext cx="10289123" cy="662940"/>
            <a:chOff x="791908" y="3009850"/>
            <a:chExt cx="10289123" cy="662940"/>
          </a:xfrm>
        </p:grpSpPr>
        <p:sp>
          <p:nvSpPr>
            <p:cNvPr id="41" name="文本框 40"/>
            <p:cNvSpPr txBox="1"/>
            <p:nvPr/>
          </p:nvSpPr>
          <p:spPr>
            <a:xfrm>
              <a:off x="791908" y="3009850"/>
              <a:ext cx="10289123" cy="5626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>
                <a:lnSpc>
                  <a:spcPct val="150000"/>
                </a:lnSpc>
              </a:pP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</a:t>
              </a:r>
              <a:r>
                <a:rPr lang="zh-CN" altLang="en-US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推论</a:t>
              </a:r>
              <a:r>
                <a:rPr lang="en-US" altLang="zh-CN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 </a:t>
              </a:r>
              <a:r>
                <a:rPr lang="zh-CN" altLang="en-US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设        在区间         上可积，且         ，则                                                 </a:t>
              </a:r>
              <a:r>
                <a:rPr lang="en-US" altLang="zh-CN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.</a:t>
              </a:r>
              <a:endParaRPr lang="zh-CN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2" name="对象 41"/>
            <p:cNvGraphicFramePr>
              <a:graphicFrameLocks noChangeAspect="1"/>
            </p:cNvGraphicFramePr>
            <p:nvPr/>
          </p:nvGraphicFramePr>
          <p:xfrm>
            <a:off x="2647429" y="3185378"/>
            <a:ext cx="615950" cy="365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38" name="Equation" r:id="rId27" imgW="8229600" imgH="4876800" progId="Equation.DSMT4">
                    <p:embed/>
                  </p:oleObj>
                </mc:Choice>
                <mc:Fallback>
                  <p:oleObj name="Equation" r:id="rId27" imgW="8229600" imgH="4876800" progId="Equation.DSMT4">
                    <p:embed/>
                    <p:pic>
                      <p:nvPicPr>
                        <p:cNvPr id="0" name="对象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7429" y="3185378"/>
                          <a:ext cx="615950" cy="3651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" name="对象 42"/>
            <p:cNvGraphicFramePr>
              <a:graphicFrameLocks noChangeAspect="1"/>
            </p:cNvGraphicFramePr>
            <p:nvPr/>
          </p:nvGraphicFramePr>
          <p:xfrm>
            <a:off x="4064578" y="3160269"/>
            <a:ext cx="614363" cy="365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39" name="Equation" r:id="rId28" imgW="8229600" imgH="4876800" progId="Equation.DSMT4">
                    <p:embed/>
                  </p:oleObj>
                </mc:Choice>
                <mc:Fallback>
                  <p:oleObj name="Equation" r:id="rId28" imgW="8229600" imgH="4876800" progId="Equation.DSMT4">
                    <p:embed/>
                    <p:pic>
                      <p:nvPicPr>
                        <p:cNvPr id="0" name="对象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64578" y="3160269"/>
                          <a:ext cx="614363" cy="3651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" name="对象 44"/>
            <p:cNvGraphicFramePr>
              <a:graphicFrameLocks noChangeAspect="1"/>
            </p:cNvGraphicFramePr>
            <p:nvPr/>
          </p:nvGraphicFramePr>
          <p:xfrm>
            <a:off x="6114042" y="3198709"/>
            <a:ext cx="636588" cy="319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40" name="Equation" r:id="rId29" imgW="8534400" imgH="4267200" progId="Equation.DSMT4">
                    <p:embed/>
                  </p:oleObj>
                </mc:Choice>
                <mc:Fallback>
                  <p:oleObj name="Equation" r:id="rId29" imgW="8534400" imgH="4267200" progId="Equation.DSMT4">
                    <p:embed/>
                    <p:pic>
                      <p:nvPicPr>
                        <p:cNvPr id="0" name="对象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14042" y="3198709"/>
                          <a:ext cx="636588" cy="31908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7" name="对象 46"/>
            <p:cNvGraphicFramePr>
              <a:graphicFrameLocks noChangeAspect="1"/>
            </p:cNvGraphicFramePr>
            <p:nvPr/>
          </p:nvGraphicFramePr>
          <p:xfrm>
            <a:off x="7402893" y="3018740"/>
            <a:ext cx="3123565" cy="654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41" name="Equation" r:id="rId31" imgW="1574800" imgH="330200" progId="Equation.DSMT4">
                    <p:embed/>
                  </p:oleObj>
                </mc:Choice>
                <mc:Fallback>
                  <p:oleObj name="Equation" r:id="rId31" imgW="1574800" imgH="330200" progId="Equation.DSMT4">
                    <p:embed/>
                    <p:pic>
                      <p:nvPicPr>
                        <p:cNvPr id="0" name="对象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2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02893" y="3018740"/>
                          <a:ext cx="3123565" cy="65405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0" name="组合 49"/>
          <p:cNvGrpSpPr/>
          <p:nvPr/>
        </p:nvGrpSpPr>
        <p:grpSpPr>
          <a:xfrm>
            <a:off x="764200" y="4429934"/>
            <a:ext cx="10289123" cy="650500"/>
            <a:chOff x="791908" y="3009850"/>
            <a:chExt cx="10289123" cy="650500"/>
          </a:xfrm>
        </p:grpSpPr>
        <p:sp>
          <p:nvSpPr>
            <p:cNvPr id="51" name="文本框 50"/>
            <p:cNvSpPr txBox="1"/>
            <p:nvPr/>
          </p:nvSpPr>
          <p:spPr>
            <a:xfrm>
              <a:off x="791908" y="3009850"/>
              <a:ext cx="10289123" cy="56836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>
                <a:lnSpc>
                  <a:spcPct val="150000"/>
                </a:lnSpc>
              </a:pP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例 因为在区间        上有             ，由定积分的保序性，得                             </a:t>
              </a: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.</a:t>
              </a:r>
              <a:endParaRPr lang="zh-CN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52" name="对象 51"/>
            <p:cNvGraphicFramePr>
              <a:graphicFrameLocks noChangeAspect="1"/>
            </p:cNvGraphicFramePr>
            <p:nvPr/>
          </p:nvGraphicFramePr>
          <p:xfrm>
            <a:off x="4458854" y="3143846"/>
            <a:ext cx="923636" cy="3993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42" name="Equation" r:id="rId33" imgW="11277600" imgH="4876800" progId="Equation.DSMT4">
                    <p:embed/>
                  </p:oleObj>
                </mc:Choice>
                <mc:Fallback>
                  <p:oleObj name="Equation" r:id="rId33" imgW="11277600" imgH="4876800" progId="Equation.DSMT4">
                    <p:embed/>
                    <p:pic>
                      <p:nvPicPr>
                        <p:cNvPr id="0" name="对象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4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58854" y="3143846"/>
                          <a:ext cx="923636" cy="39931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" name="对象 52"/>
            <p:cNvGraphicFramePr>
              <a:graphicFrameLocks noChangeAspect="1"/>
            </p:cNvGraphicFramePr>
            <p:nvPr/>
          </p:nvGraphicFramePr>
          <p:xfrm>
            <a:off x="3331875" y="3166490"/>
            <a:ext cx="568325" cy="365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43" name="Equation" r:id="rId35" imgW="7620000" imgH="4876800" progId="Equation.DSMT4">
                    <p:embed/>
                  </p:oleObj>
                </mc:Choice>
                <mc:Fallback>
                  <p:oleObj name="Equation" r:id="rId35" imgW="7620000" imgH="4876800" progId="Equation.DSMT4">
                    <p:embed/>
                    <p:pic>
                      <p:nvPicPr>
                        <p:cNvPr id="0" name="对象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6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31875" y="3166490"/>
                          <a:ext cx="568325" cy="3651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6" name="对象 55"/>
            <p:cNvGraphicFramePr>
              <a:graphicFrameLocks noChangeAspect="1"/>
            </p:cNvGraphicFramePr>
            <p:nvPr/>
          </p:nvGraphicFramePr>
          <p:xfrm>
            <a:off x="8562980" y="3038050"/>
            <a:ext cx="1911350" cy="622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44" name="Equation" r:id="rId37" imgW="24384000" imgH="7924800" progId="Equation.DSMT4">
                    <p:embed/>
                  </p:oleObj>
                </mc:Choice>
                <mc:Fallback>
                  <p:oleObj name="Equation" r:id="rId37" imgW="24384000" imgH="7924800" progId="Equation.DSMT4">
                    <p:embed/>
                    <p:pic>
                      <p:nvPicPr>
                        <p:cNvPr id="0" name="对象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8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62980" y="3038050"/>
                          <a:ext cx="1911350" cy="6223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/>
          <p:nvPr/>
        </p:nvGrpSpPr>
        <p:grpSpPr>
          <a:xfrm>
            <a:off x="531565" y="498699"/>
            <a:ext cx="10586760" cy="1197460"/>
            <a:chOff x="531565" y="436353"/>
            <a:chExt cx="10586760" cy="1197460"/>
          </a:xfrm>
        </p:grpSpPr>
        <p:grpSp>
          <p:nvGrpSpPr>
            <p:cNvPr id="36" name="组合 35"/>
            <p:cNvGrpSpPr/>
            <p:nvPr/>
          </p:nvGrpSpPr>
          <p:grpSpPr>
            <a:xfrm>
              <a:off x="531565" y="436353"/>
              <a:ext cx="10586760" cy="1093569"/>
              <a:chOff x="601661" y="623161"/>
              <a:chExt cx="10586760" cy="1093569"/>
            </a:xfrm>
          </p:grpSpPr>
          <p:sp>
            <p:nvSpPr>
              <p:cNvPr id="37" name="文本框 36"/>
              <p:cNvSpPr txBox="1"/>
              <p:nvPr/>
            </p:nvSpPr>
            <p:spPr>
              <a:xfrm>
                <a:off x="601661" y="623161"/>
                <a:ext cx="10586760" cy="10935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indent="266700" algn="just">
                  <a:lnSpc>
                    <a:spcPct val="150000"/>
                  </a:lnSpc>
                </a:pPr>
                <a:r>
                  <a:rPr lang="en-US" altLang="zh-CN" sz="23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    </a:t>
                </a:r>
                <a:r>
                  <a:rPr lang="zh-CN" altLang="en-US" sz="23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性质</a:t>
                </a:r>
                <a:r>
                  <a:rPr lang="en-US" altLang="zh-CN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6 (</a:t>
                </a:r>
                <a:r>
                  <a:rPr lang="zh-CN" altLang="en-US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积分估值不等式</a:t>
                </a:r>
                <a:r>
                  <a:rPr lang="en-US" altLang="zh-CN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)</a:t>
                </a:r>
                <a:r>
                  <a:rPr lang="zh-CN" altLang="en-US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如果函数        在区间         上有最大值</a:t>
                </a:r>
                <a:r>
                  <a:rPr lang="en-US" altLang="zh-CN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M</a:t>
                </a:r>
                <a:r>
                  <a:rPr lang="zh-CN" altLang="en-US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和最小值</a:t>
                </a:r>
                <a:r>
                  <a:rPr lang="en-US" altLang="zh-CN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m</a:t>
                </a:r>
                <a:r>
                  <a:rPr lang="zh-CN" altLang="en-US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，  </a:t>
                </a:r>
                <a:endParaRPr lang="en-US" altLang="zh-CN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 indent="266700" algn="just">
                  <a:lnSpc>
                    <a:spcPct val="150000"/>
                  </a:lnSpc>
                </a:pPr>
                <a:r>
                  <a:rPr lang="en-US" altLang="zh-CN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  </a:t>
                </a:r>
                <a:r>
                  <a:rPr lang="zh-CN" altLang="en-US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则</a:t>
                </a:r>
                <a:endParaRPr lang="zh-CN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39" name="对象 38"/>
              <p:cNvGraphicFramePr>
                <a:graphicFrameLocks noChangeAspect="1"/>
              </p:cNvGraphicFramePr>
              <p:nvPr/>
            </p:nvGraphicFramePr>
            <p:xfrm>
              <a:off x="5811729" y="790723"/>
              <a:ext cx="614362" cy="3683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7955" name="Equation" r:id="rId1" imgW="8229600" imgH="4876800" progId="Equation.DSMT4">
                      <p:embed/>
                    </p:oleObj>
                  </mc:Choice>
                  <mc:Fallback>
                    <p:oleObj name="Equation" r:id="rId1" imgW="8229600" imgH="4876800" progId="Equation.DSMT4">
                      <p:embed/>
                      <p:pic>
                        <p:nvPicPr>
                          <p:cNvPr id="0" name="对象 3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">
                            <a:lum bright="10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811729" y="790723"/>
                            <a:ext cx="614362" cy="368300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4" name="对象 43"/>
              <p:cNvGraphicFramePr>
                <a:graphicFrameLocks noChangeAspect="1"/>
              </p:cNvGraphicFramePr>
              <p:nvPr/>
            </p:nvGraphicFramePr>
            <p:xfrm>
              <a:off x="7365095" y="790779"/>
              <a:ext cx="614363" cy="3651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7956" name="Equation" r:id="rId3" imgW="8229600" imgH="4876800" progId="Equation.DSMT4">
                      <p:embed/>
                    </p:oleObj>
                  </mc:Choice>
                  <mc:Fallback>
                    <p:oleObj name="Equation" r:id="rId3" imgW="8229600" imgH="4876800" progId="Equation.DSMT4">
                      <p:embed/>
                      <p:pic>
                        <p:nvPicPr>
                          <p:cNvPr id="0" name="对象 4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lum bright="10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365095" y="790779"/>
                            <a:ext cx="614363" cy="36512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21" name="对象 20"/>
            <p:cNvGraphicFramePr>
              <a:graphicFrameLocks noChangeAspect="1"/>
            </p:cNvGraphicFramePr>
            <p:nvPr/>
          </p:nvGraphicFramePr>
          <p:xfrm>
            <a:off x="4013349" y="1040088"/>
            <a:ext cx="3617913" cy="593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57" name="Equation" r:id="rId5" imgW="48463200" imgH="7924800" progId="Equation.DSMT4">
                    <p:embed/>
                  </p:oleObj>
                </mc:Choice>
                <mc:Fallback>
                  <p:oleObj name="Equation" r:id="rId5" imgW="48463200" imgH="7924800" progId="Equation.DSMT4">
                    <p:embed/>
                    <p:pic>
                      <p:nvPicPr>
                        <p:cNvPr id="0" name="对象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13349" y="1040088"/>
                          <a:ext cx="3617913" cy="5937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/>
          <p:cNvSpPr txBox="1"/>
          <p:nvPr/>
        </p:nvSpPr>
        <p:spPr>
          <a:xfrm>
            <a:off x="3311237" y="360219"/>
            <a:ext cx="5881253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3200" b="1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4.4  </a:t>
            </a:r>
            <a:r>
              <a:rPr lang="zh-CN" altLang="zh-CN" sz="3200" b="1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定积分的概念与性质</a:t>
            </a:r>
            <a:endParaRPr lang="zh-CN" altLang="zh-CN" sz="3200" kern="100" dirty="0">
              <a:solidFill>
                <a:schemeClr val="bg1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84064" y="826217"/>
            <a:ext cx="6499517" cy="5986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600" kern="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一、</a:t>
            </a:r>
            <a:r>
              <a:rPr lang="zh-CN" altLang="zh-CN" sz="2600" kern="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定积分概念的引入—两个实例</a:t>
            </a:r>
            <a:endParaRPr lang="zh-CN" altLang="zh-CN" sz="2600" kern="100" dirty="0">
              <a:solidFill>
                <a:schemeClr val="bg1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44281" y="1331906"/>
            <a:ext cx="6217226" cy="559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7970" algn="just">
              <a:lnSpc>
                <a:spcPct val="150000"/>
              </a:lnSpc>
            </a:pPr>
            <a:r>
              <a:rPr lang="zh-CN" altLang="zh-CN" sz="2400" kern="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实例</a:t>
            </a:r>
            <a:r>
              <a:rPr lang="en-US" altLang="zh-CN" sz="2400" kern="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1  </a:t>
            </a:r>
            <a:r>
              <a:rPr lang="zh-CN" altLang="zh-CN" sz="2400" kern="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曲边梯形面积的计算</a:t>
            </a:r>
            <a:endParaRPr lang="zh-CN" altLang="zh-CN" sz="2400" kern="100" dirty="0">
              <a:solidFill>
                <a:schemeClr val="bg1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18700" y="1891431"/>
            <a:ext cx="7566317" cy="221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 algn="just">
              <a:lnSpc>
                <a:spcPct val="150000"/>
              </a:lnSpc>
            </a:pPr>
            <a:r>
              <a:rPr lang="en-US" altLang="zh-CN" sz="2300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zh-CN" sz="2300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曲边梯形是指由三条直线段</a:t>
            </a:r>
            <a:r>
              <a:rPr lang="en-US" altLang="zh-CN" sz="2300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zh-CN" sz="2300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其中两条互相平行，第三条</a:t>
            </a:r>
            <a:r>
              <a:rPr lang="en-US" altLang="zh-CN" sz="2300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zh-CN" sz="2300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叫做底边</a:t>
            </a:r>
            <a:r>
              <a:rPr lang="en-US" altLang="zh-CN" sz="2300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zh-CN" sz="2300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与前两条垂直</a:t>
            </a:r>
            <a:r>
              <a:rPr lang="en-US" altLang="zh-CN" sz="2300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zh-CN" sz="2300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和一条曲线弧</a:t>
            </a:r>
            <a:r>
              <a:rPr lang="en-US" altLang="zh-CN" sz="2300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zh-CN" sz="2300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叫做曲边，曲边与任意一条垂直于底边的直线至多只交于一点</a:t>
            </a:r>
            <a:r>
              <a:rPr lang="en-US" altLang="zh-CN" sz="2300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zh-CN" sz="2300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围成的封闭的平面图形</a:t>
            </a:r>
            <a:r>
              <a:rPr lang="en-US" altLang="zh-CN" sz="2300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zh-CN" sz="2300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如图</a:t>
            </a:r>
            <a:r>
              <a:rPr lang="en-US" altLang="zh-CN" sz="2300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en-US" altLang="zh-CN" sz="2300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-1)</a:t>
            </a:r>
            <a:r>
              <a:rPr lang="zh-CN" altLang="zh-CN" sz="2300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endParaRPr lang="zh-CN" altLang="zh-CN" sz="2300" kern="100" dirty="0">
              <a:solidFill>
                <a:schemeClr val="bg1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2" name="图片 4"/>
          <p:cNvPicPr>
            <a:picLocks noChangeAspect="1" noChangeArrowheads="1"/>
          </p:cNvPicPr>
          <p:nvPr/>
        </p:nvPicPr>
        <p:blipFill>
          <a:blip r:embed="rId1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5452" y="1934064"/>
            <a:ext cx="2412711" cy="2193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文本框 15"/>
          <p:cNvSpPr txBox="1"/>
          <p:nvPr/>
        </p:nvSpPr>
        <p:spPr>
          <a:xfrm>
            <a:off x="718700" y="4216392"/>
            <a:ext cx="10032427" cy="119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 algn="just">
              <a:lnSpc>
                <a:spcPct val="150000"/>
              </a:lnSpc>
            </a:pPr>
            <a:r>
              <a:rPr lang="en-US" altLang="zh-CN" sz="2400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zh-CN" sz="2400" kern="100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任意曲线围成的平面图形的面积计算，都可以归结为曲边梯形面积的计算，所以，首先研究曲边梯形的面积．</a:t>
            </a:r>
            <a:endParaRPr lang="zh-CN" altLang="zh-CN" sz="2400" kern="100" dirty="0">
              <a:solidFill>
                <a:schemeClr val="bg1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9337965" y="3650674"/>
            <a:ext cx="8382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图</a:t>
            </a:r>
            <a:r>
              <a:rPr lang="en-US" altLang="zh-CN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en-US" altLang="zh-CN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-1</a:t>
            </a:r>
            <a:endParaRPr lang="zh-CN" altLang="en-US" dirty="0">
              <a:solidFill>
                <a:schemeClr val="bg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784981" y="3951964"/>
            <a:ext cx="10289123" cy="1630190"/>
            <a:chOff x="784981" y="2192436"/>
            <a:chExt cx="10289123" cy="1630190"/>
          </a:xfrm>
        </p:grpSpPr>
        <p:grpSp>
          <p:nvGrpSpPr>
            <p:cNvPr id="3" name="组合 2"/>
            <p:cNvGrpSpPr/>
            <p:nvPr/>
          </p:nvGrpSpPr>
          <p:grpSpPr>
            <a:xfrm>
              <a:off x="784981" y="2192436"/>
              <a:ext cx="10289123" cy="1630190"/>
              <a:chOff x="791908" y="3009850"/>
              <a:chExt cx="10289123" cy="1630190"/>
            </a:xfrm>
          </p:grpSpPr>
          <p:sp>
            <p:nvSpPr>
              <p:cNvPr id="27" name="文本框 26"/>
              <p:cNvSpPr txBox="1"/>
              <p:nvPr/>
            </p:nvSpPr>
            <p:spPr>
              <a:xfrm>
                <a:off x="791908" y="3009850"/>
                <a:ext cx="10289123" cy="163019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indent="266700" algn="just">
                  <a:lnSpc>
                    <a:spcPct val="150000"/>
                  </a:lnSpc>
                </a:pPr>
                <a:r>
                  <a:rPr lang="en-US" altLang="zh-CN" sz="23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</a:t>
                </a:r>
                <a:r>
                  <a:rPr lang="zh-CN" altLang="en-US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性质</a:t>
                </a:r>
                <a:r>
                  <a:rPr lang="en-US" altLang="zh-CN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7</a:t>
                </a:r>
                <a:r>
                  <a:rPr lang="zh-CN" altLang="en-US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的几何意义是：由曲线               与直线                    和</a:t>
                </a:r>
                <a:r>
                  <a:rPr lang="en-US" altLang="zh-CN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x</a:t>
                </a:r>
                <a:r>
                  <a:rPr lang="zh-CN" altLang="en-US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轴所围成的曲边</a:t>
                </a:r>
                <a:endParaRPr lang="en-US" altLang="zh-CN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 indent="266700" algn="just">
                  <a:lnSpc>
                    <a:spcPct val="150000"/>
                  </a:lnSpc>
                </a:pPr>
                <a:r>
                  <a:rPr lang="zh-CN" altLang="en-US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梯形的面积等于区间         上某个矩形的面积</a:t>
                </a:r>
                <a:r>
                  <a:rPr lang="en-US" altLang="zh-CN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.</a:t>
                </a:r>
                <a:r>
                  <a:rPr lang="zh-CN" altLang="en-US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这个矩形的底是区间        ， 矩形</a:t>
                </a:r>
                <a:endParaRPr lang="en-US" altLang="zh-CN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 indent="266700" algn="just">
                  <a:lnSpc>
                    <a:spcPct val="150000"/>
                  </a:lnSpc>
                </a:pPr>
                <a:r>
                  <a:rPr lang="zh-CN" altLang="en-US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的高为区间</a:t>
                </a:r>
                <a:r>
                  <a:rPr lang="en-US" altLang="zh-CN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  </a:t>
                </a:r>
                <a:r>
                  <a:rPr lang="zh-CN" altLang="en-US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内某一点    处的函数值         </a:t>
                </a:r>
                <a:r>
                  <a:rPr lang="en-US" altLang="zh-CN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.</a:t>
                </a:r>
                <a:endParaRPr lang="zh-CN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29" name="对象 28"/>
              <p:cNvGraphicFramePr>
                <a:graphicFrameLocks noChangeAspect="1"/>
              </p:cNvGraphicFramePr>
              <p:nvPr/>
            </p:nvGraphicFramePr>
            <p:xfrm>
              <a:off x="5225039" y="3165606"/>
              <a:ext cx="1047750" cy="3651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829" name="Equation" r:id="rId1" imgW="14020800" imgH="4876800" progId="Equation.DSMT4">
                      <p:embed/>
                    </p:oleObj>
                  </mc:Choice>
                  <mc:Fallback>
                    <p:oleObj name="Equation" r:id="rId1" imgW="14020800" imgH="4876800" progId="Equation.DSMT4">
                      <p:embed/>
                      <p:pic>
                        <p:nvPicPr>
                          <p:cNvPr id="0" name="对象 2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225039" y="3165606"/>
                            <a:ext cx="1047750" cy="36512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5" name="对象 24"/>
              <p:cNvGraphicFramePr>
                <a:graphicFrameLocks noChangeAspect="1"/>
              </p:cNvGraphicFramePr>
              <p:nvPr/>
            </p:nvGraphicFramePr>
            <p:xfrm>
              <a:off x="6062087" y="4220726"/>
              <a:ext cx="614363" cy="3651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830" name="Equation" r:id="rId3" imgW="8229600" imgH="4876800" progId="Equation.DSMT4">
                      <p:embed/>
                    </p:oleObj>
                  </mc:Choice>
                  <mc:Fallback>
                    <p:oleObj name="Equation" r:id="rId3" imgW="8229600" imgH="4876800" progId="Equation.DSMT4">
                      <p:embed/>
                      <p:pic>
                        <p:nvPicPr>
                          <p:cNvPr id="0" name="对象 2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062087" y="4220726"/>
                            <a:ext cx="614363" cy="36512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6" name="对象 25"/>
              <p:cNvGraphicFramePr>
                <a:graphicFrameLocks noChangeAspect="1"/>
              </p:cNvGraphicFramePr>
              <p:nvPr/>
            </p:nvGraphicFramePr>
            <p:xfrm>
              <a:off x="7108504" y="3165606"/>
              <a:ext cx="1357313" cy="3825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831" name="Equation" r:id="rId5" imgW="17373600" imgH="4876800" progId="Equation.DSMT4">
                      <p:embed/>
                    </p:oleObj>
                  </mc:Choice>
                  <mc:Fallback>
                    <p:oleObj name="Equation" r:id="rId5" imgW="17373600" imgH="4876800" progId="Equation.DSMT4">
                      <p:embed/>
                      <p:pic>
                        <p:nvPicPr>
                          <p:cNvPr id="0" name="对象 2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108504" y="3165606"/>
                            <a:ext cx="1357313" cy="382587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0" name="对象 29"/>
              <p:cNvGraphicFramePr>
                <a:graphicFrameLocks noChangeAspect="1"/>
              </p:cNvGraphicFramePr>
              <p:nvPr/>
            </p:nvGraphicFramePr>
            <p:xfrm>
              <a:off x="3772562" y="3675976"/>
              <a:ext cx="614363" cy="3651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832" name="Equation" r:id="rId7" imgW="8229600" imgH="4876800" progId="Equation.DSMT4">
                      <p:embed/>
                    </p:oleObj>
                  </mc:Choice>
                  <mc:Fallback>
                    <p:oleObj name="Equation" r:id="rId7" imgW="8229600" imgH="4876800" progId="Equation.DSMT4">
                      <p:embed/>
                      <p:pic>
                        <p:nvPicPr>
                          <p:cNvPr id="0" name="对象 2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72562" y="3675976"/>
                            <a:ext cx="614363" cy="36512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8" name="对象 37"/>
              <p:cNvGraphicFramePr>
                <a:graphicFrameLocks noChangeAspect="1"/>
              </p:cNvGraphicFramePr>
              <p:nvPr/>
            </p:nvGraphicFramePr>
            <p:xfrm>
              <a:off x="4286141" y="4220726"/>
              <a:ext cx="238125" cy="3841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833" name="Equation" r:id="rId9" imgW="3048000" imgH="4876800" progId="Equation.DSMT4">
                      <p:embed/>
                    </p:oleObj>
                  </mc:Choice>
                  <mc:Fallback>
                    <p:oleObj name="Equation" r:id="rId9" imgW="3048000" imgH="4876800" progId="Equation.DSMT4">
                      <p:embed/>
                      <p:pic>
                        <p:nvPicPr>
                          <p:cNvPr id="0" name="对象 3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286141" y="4220726"/>
                            <a:ext cx="238125" cy="38417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48" name="对象 47"/>
            <p:cNvGraphicFramePr>
              <a:graphicFrameLocks noChangeAspect="1"/>
            </p:cNvGraphicFramePr>
            <p:nvPr/>
          </p:nvGraphicFramePr>
          <p:xfrm>
            <a:off x="2559340" y="3421640"/>
            <a:ext cx="615950" cy="3667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834" name="Equation" r:id="rId11" imgW="8229600" imgH="4876800" progId="Equation.DSMT4">
                    <p:embed/>
                  </p:oleObj>
                </mc:Choice>
                <mc:Fallback>
                  <p:oleObj name="Equation" r:id="rId11" imgW="8229600" imgH="4876800" progId="Equation.DSMT4">
                    <p:embed/>
                    <p:pic>
                      <p:nvPicPr>
                        <p:cNvPr id="0" name="对象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59340" y="3421640"/>
                          <a:ext cx="615950" cy="36671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" name="对象 48"/>
            <p:cNvGraphicFramePr>
              <a:graphicFrameLocks noChangeAspect="1"/>
            </p:cNvGraphicFramePr>
            <p:nvPr/>
          </p:nvGraphicFramePr>
          <p:xfrm>
            <a:off x="9374046" y="2880752"/>
            <a:ext cx="642938" cy="3825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835" name="Equation" r:id="rId13" imgW="8229600" imgH="4876800" progId="Equation.DSMT4">
                    <p:embed/>
                  </p:oleObj>
                </mc:Choice>
                <mc:Fallback>
                  <p:oleObj name="Equation" r:id="rId13" imgW="8229600" imgH="4876800" progId="Equation.DSMT4">
                    <p:embed/>
                    <p:pic>
                      <p:nvPicPr>
                        <p:cNvPr id="0" name="对象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74046" y="2880752"/>
                          <a:ext cx="642938" cy="38258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" name="组合 1"/>
          <p:cNvGrpSpPr/>
          <p:nvPr/>
        </p:nvGrpSpPr>
        <p:grpSpPr>
          <a:xfrm>
            <a:off x="531565" y="498699"/>
            <a:ext cx="10586760" cy="1361470"/>
            <a:chOff x="531565" y="498699"/>
            <a:chExt cx="10586760" cy="1361470"/>
          </a:xfrm>
        </p:grpSpPr>
        <p:grpSp>
          <p:nvGrpSpPr>
            <p:cNvPr id="5" name="组合 4"/>
            <p:cNvGrpSpPr/>
            <p:nvPr/>
          </p:nvGrpSpPr>
          <p:grpSpPr>
            <a:xfrm>
              <a:off x="531565" y="498699"/>
              <a:ext cx="10586760" cy="1361470"/>
              <a:chOff x="531565" y="436353"/>
              <a:chExt cx="10586760" cy="1361470"/>
            </a:xfrm>
          </p:grpSpPr>
          <p:grpSp>
            <p:nvGrpSpPr>
              <p:cNvPr id="36" name="组合 35"/>
              <p:cNvGrpSpPr/>
              <p:nvPr/>
            </p:nvGrpSpPr>
            <p:grpSpPr>
              <a:xfrm>
                <a:off x="531565" y="436353"/>
                <a:ext cx="10586760" cy="1099275"/>
                <a:chOff x="601661" y="623161"/>
                <a:chExt cx="10586760" cy="1099275"/>
              </a:xfrm>
            </p:grpSpPr>
            <p:sp>
              <p:nvSpPr>
                <p:cNvPr id="37" name="文本框 36"/>
                <p:cNvSpPr txBox="1"/>
                <p:nvPr/>
              </p:nvSpPr>
              <p:spPr>
                <a:xfrm>
                  <a:off x="601661" y="623161"/>
                  <a:ext cx="10586760" cy="109927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indent="266700" algn="just">
                    <a:lnSpc>
                      <a:spcPct val="150000"/>
                    </a:lnSpc>
                  </a:pPr>
                  <a:r>
                    <a:rPr lang="en-US" altLang="zh-CN" sz="2300" kern="100" dirty="0">
                      <a:solidFill>
                        <a:schemeClr val="bg1"/>
                      </a:solidFill>
                      <a:effectLst/>
                      <a:latin typeface="Calibri" panose="020F0502020204030204" pitchFamily="34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          </a:t>
                  </a:r>
                  <a:r>
                    <a:rPr lang="zh-CN" altLang="en-US" sz="2300" kern="100" dirty="0">
                      <a:solidFill>
                        <a:schemeClr val="bg1"/>
                      </a:solidFill>
                      <a:effectLst/>
                      <a:latin typeface="Calibri" panose="020F0502020204030204" pitchFamily="34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性质</a:t>
                  </a:r>
                  <a:r>
                    <a:rPr lang="en-US" altLang="zh-CN" sz="2300" kern="100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7(</a:t>
                  </a:r>
                  <a:r>
                    <a:rPr lang="zh-CN" altLang="en-US" sz="2300" kern="100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积分中值定理</a:t>
                  </a:r>
                  <a:r>
                    <a:rPr lang="en-US" altLang="zh-CN" sz="2300" kern="100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)</a:t>
                  </a:r>
                  <a:r>
                    <a:rPr lang="zh-CN" altLang="en-US" sz="2300" kern="100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如果函数        在区间         上连续，则在</a:t>
                  </a:r>
                  <a:r>
                    <a:rPr lang="en-US" altLang="zh-CN" sz="2300" kern="100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(</a:t>
                  </a:r>
                  <a:r>
                    <a:rPr lang="en-US" altLang="zh-CN" sz="2300" kern="100" dirty="0" err="1">
                      <a:solidFill>
                        <a:schemeClr val="bg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a,b</a:t>
                  </a:r>
                  <a:r>
                    <a:rPr lang="en-US" altLang="zh-CN" sz="2300" kern="100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)</a:t>
                  </a:r>
                  <a:r>
                    <a:rPr lang="zh-CN" altLang="en-US" sz="2300" kern="100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内至少有一点   ，使得</a:t>
                  </a:r>
                  <a:endParaRPr lang="zh-CN" altLang="zh-CN" sz="23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graphicFrame>
              <p:nvGraphicFramePr>
                <p:cNvPr id="39" name="对象 38"/>
                <p:cNvGraphicFramePr>
                  <a:graphicFrameLocks noChangeAspect="1"/>
                </p:cNvGraphicFramePr>
                <p:nvPr/>
              </p:nvGraphicFramePr>
              <p:xfrm>
                <a:off x="5423808" y="790723"/>
                <a:ext cx="614362" cy="3683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836" name="Equation" r:id="rId15" imgW="8229600" imgH="4876800" progId="Equation.DSMT4">
                        <p:embed/>
                      </p:oleObj>
                    </mc:Choice>
                    <mc:Fallback>
                      <p:oleObj name="Equation" r:id="rId15" imgW="8229600" imgH="4876800" progId="Equation.DSMT4">
                        <p:embed/>
                        <p:pic>
                          <p:nvPicPr>
                            <p:cNvPr id="0" name="对象 3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6">
                              <a:lum bright="100000" contrast="-70000"/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423808" y="790723"/>
                              <a:ext cx="614362" cy="368300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44" name="对象 43"/>
                <p:cNvGraphicFramePr>
                  <a:graphicFrameLocks noChangeAspect="1"/>
                </p:cNvGraphicFramePr>
                <p:nvPr/>
              </p:nvGraphicFramePr>
              <p:xfrm>
                <a:off x="6970248" y="790779"/>
                <a:ext cx="614363" cy="365125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837" name="Equation" r:id="rId17" imgW="8229600" imgH="4876800" progId="Equation.DSMT4">
                        <p:embed/>
                      </p:oleObj>
                    </mc:Choice>
                    <mc:Fallback>
                      <p:oleObj name="Equation" r:id="rId17" imgW="8229600" imgH="4876800" progId="Equation.DSMT4">
                        <p:embed/>
                        <p:pic>
                          <p:nvPicPr>
                            <p:cNvPr id="0" name="对象 43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8">
                              <a:lum bright="100000" contrast="-70000"/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6970248" y="790779"/>
                              <a:ext cx="614363" cy="365125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aphicFrame>
            <p:nvGraphicFramePr>
              <p:cNvPr id="21" name="对象 20"/>
              <p:cNvGraphicFramePr>
                <a:graphicFrameLocks noChangeAspect="1"/>
              </p:cNvGraphicFramePr>
              <p:nvPr/>
            </p:nvGraphicFramePr>
            <p:xfrm>
              <a:off x="3772562" y="1204098"/>
              <a:ext cx="3776662" cy="5937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838" name="Equation" r:id="rId19" imgW="50596800" imgH="7924800" progId="Equation.DSMT4">
                      <p:embed/>
                    </p:oleObj>
                  </mc:Choice>
                  <mc:Fallback>
                    <p:oleObj name="Equation" r:id="rId19" imgW="50596800" imgH="7924800" progId="Equation.DSMT4">
                      <p:embed/>
                      <p:pic>
                        <p:nvPicPr>
                          <p:cNvPr id="0" name="对象 2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0">
                            <a:lum bright="10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72562" y="1204098"/>
                            <a:ext cx="3776662" cy="59372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31" name="对象 30"/>
            <p:cNvGraphicFramePr>
              <a:graphicFrameLocks noChangeAspect="1"/>
            </p:cNvGraphicFramePr>
            <p:nvPr/>
          </p:nvGraphicFramePr>
          <p:xfrm>
            <a:off x="1163493" y="1190589"/>
            <a:ext cx="227013" cy="365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839" name="Equation" r:id="rId21" imgW="3048000" imgH="4876800" progId="Equation.DSMT4">
                    <p:embed/>
                  </p:oleObj>
                </mc:Choice>
                <mc:Fallback>
                  <p:oleObj name="Equation" r:id="rId21" imgW="3048000" imgH="4876800" progId="Equation.DSMT4">
                    <p:embed/>
                    <p:pic>
                      <p:nvPicPr>
                        <p:cNvPr id="0" name="对象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63493" y="1190589"/>
                          <a:ext cx="227013" cy="3651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8676" name="图片 83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0326" y="1921608"/>
            <a:ext cx="3385825" cy="2042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4" name="组合 3"/>
          <p:cNvGrpSpPr/>
          <p:nvPr/>
        </p:nvGrpSpPr>
        <p:grpSpPr>
          <a:xfrm>
            <a:off x="722636" y="5462110"/>
            <a:ext cx="10289123" cy="918959"/>
            <a:chOff x="722636" y="5462110"/>
            <a:chExt cx="10289123" cy="918959"/>
          </a:xfrm>
        </p:grpSpPr>
        <p:sp>
          <p:nvSpPr>
            <p:cNvPr id="22" name="文本框 21"/>
            <p:cNvSpPr txBox="1"/>
            <p:nvPr/>
          </p:nvSpPr>
          <p:spPr>
            <a:xfrm>
              <a:off x="722636" y="5462110"/>
              <a:ext cx="10289123" cy="5626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>
                <a:lnSpc>
                  <a:spcPct val="150000"/>
                </a:lnSpc>
              </a:pP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</a:t>
              </a:r>
              <a:r>
                <a:rPr lang="zh-CN" altLang="en-US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显然，由性质</a:t>
              </a:r>
              <a:r>
                <a:rPr lang="en-US" altLang="zh-CN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7</a:t>
              </a:r>
              <a:r>
                <a:rPr lang="zh-CN" altLang="en-US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可得</a:t>
              </a:r>
              <a:endParaRPr lang="zh-CN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3" name="对象 22"/>
            <p:cNvGraphicFramePr>
              <a:graphicFrameLocks noChangeAspect="1"/>
            </p:cNvGraphicFramePr>
            <p:nvPr/>
          </p:nvGraphicFramePr>
          <p:xfrm>
            <a:off x="4570209" y="5673044"/>
            <a:ext cx="2593975" cy="708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840" name="Equation" r:id="rId24" imgW="34747200" imgH="9448800" progId="Equation.DSMT4">
                    <p:embed/>
                  </p:oleObj>
                </mc:Choice>
                <mc:Fallback>
                  <p:oleObj name="Equation" r:id="rId24" imgW="34747200" imgH="9448800" progId="Equation.DSMT4">
                    <p:embed/>
                    <p:pic>
                      <p:nvPicPr>
                        <p:cNvPr id="0" name="对象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70209" y="5673044"/>
                          <a:ext cx="2593975" cy="7080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833472" y="3920902"/>
            <a:ext cx="10289123" cy="633550"/>
            <a:chOff x="722636" y="5462110"/>
            <a:chExt cx="10289123" cy="633550"/>
          </a:xfrm>
        </p:grpSpPr>
        <p:sp>
          <p:nvSpPr>
            <p:cNvPr id="22" name="文本框 21"/>
            <p:cNvSpPr txBox="1"/>
            <p:nvPr/>
          </p:nvSpPr>
          <p:spPr>
            <a:xfrm>
              <a:off x="722636" y="5462110"/>
              <a:ext cx="10289123" cy="56836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>
                <a:lnSpc>
                  <a:spcPct val="150000"/>
                </a:lnSpc>
              </a:pP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</a:t>
              </a:r>
              <a:r>
                <a:rPr lang="zh-CN" altLang="en-US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例如</a:t>
              </a:r>
              <a:endParaRPr lang="zh-CN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3" name="对象 22"/>
            <p:cNvGraphicFramePr>
              <a:graphicFrameLocks noChangeAspect="1"/>
            </p:cNvGraphicFramePr>
            <p:nvPr/>
          </p:nvGraphicFramePr>
          <p:xfrm>
            <a:off x="2297979" y="5501935"/>
            <a:ext cx="1889125" cy="593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787" name="Equation" r:id="rId1" imgW="25298400" imgH="7924800" progId="Equation.DSMT4">
                    <p:embed/>
                  </p:oleObj>
                </mc:Choice>
                <mc:Fallback>
                  <p:oleObj name="Equation" r:id="rId1" imgW="25298400" imgH="7924800" progId="Equation.DSMT4">
                    <p:embed/>
                    <p:pic>
                      <p:nvPicPr>
                        <p:cNvPr id="0" name="对象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97979" y="5501935"/>
                          <a:ext cx="1889125" cy="5937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组合 6"/>
          <p:cNvGrpSpPr/>
          <p:nvPr/>
        </p:nvGrpSpPr>
        <p:grpSpPr>
          <a:xfrm>
            <a:off x="531564" y="498699"/>
            <a:ext cx="10593688" cy="1565091"/>
            <a:chOff x="531564" y="498699"/>
            <a:chExt cx="10593688" cy="1565091"/>
          </a:xfrm>
        </p:grpSpPr>
        <p:grpSp>
          <p:nvGrpSpPr>
            <p:cNvPr id="5" name="组合 4"/>
            <p:cNvGrpSpPr/>
            <p:nvPr/>
          </p:nvGrpSpPr>
          <p:grpSpPr>
            <a:xfrm>
              <a:off x="531565" y="498699"/>
              <a:ext cx="10586760" cy="1112473"/>
              <a:chOff x="531565" y="436353"/>
              <a:chExt cx="10586760" cy="1112473"/>
            </a:xfrm>
          </p:grpSpPr>
          <p:grpSp>
            <p:nvGrpSpPr>
              <p:cNvPr id="36" name="组合 35"/>
              <p:cNvGrpSpPr/>
              <p:nvPr/>
            </p:nvGrpSpPr>
            <p:grpSpPr>
              <a:xfrm>
                <a:off x="531565" y="436353"/>
                <a:ext cx="10586760" cy="562655"/>
                <a:chOff x="601661" y="623161"/>
                <a:chExt cx="10586760" cy="562655"/>
              </a:xfrm>
            </p:grpSpPr>
            <p:sp>
              <p:nvSpPr>
                <p:cNvPr id="37" name="文本框 36"/>
                <p:cNvSpPr txBox="1"/>
                <p:nvPr/>
              </p:nvSpPr>
              <p:spPr>
                <a:xfrm>
                  <a:off x="601661" y="623161"/>
                  <a:ext cx="10586760" cy="56265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indent="266700" algn="just">
                    <a:lnSpc>
                      <a:spcPct val="150000"/>
                    </a:lnSpc>
                  </a:pPr>
                  <a:r>
                    <a:rPr lang="en-US" altLang="zh-CN" sz="2300" kern="100" dirty="0">
                      <a:solidFill>
                        <a:schemeClr val="bg1"/>
                      </a:solidFill>
                      <a:effectLst/>
                      <a:latin typeface="Calibri" panose="020F0502020204030204" pitchFamily="34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          </a:t>
                  </a:r>
                  <a:r>
                    <a:rPr lang="zh-CN" altLang="en-US" sz="2300" kern="100" dirty="0">
                      <a:solidFill>
                        <a:schemeClr val="bg1"/>
                      </a:solidFill>
                      <a:effectLst/>
                      <a:latin typeface="Calibri" panose="020F0502020204030204" pitchFamily="34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性质</a:t>
                  </a:r>
                  <a:r>
                    <a:rPr lang="en-US" altLang="zh-CN" sz="2300" kern="100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8(</a:t>
                  </a:r>
                  <a:r>
                    <a:rPr lang="zh-CN" altLang="en-US" sz="2300" kern="100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对称区间上奇偶函数的积分性质</a:t>
                  </a:r>
                  <a:r>
                    <a:rPr lang="en-US" altLang="zh-CN" sz="2300" kern="100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)</a:t>
                  </a:r>
                  <a:r>
                    <a:rPr lang="zh-CN" altLang="en-US" sz="2300" kern="100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设        在对称区间          上连续，则</a:t>
                  </a:r>
                  <a:endParaRPr lang="zh-CN" altLang="zh-CN" sz="23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graphicFrame>
              <p:nvGraphicFramePr>
                <p:cNvPr id="39" name="对象 38"/>
                <p:cNvGraphicFramePr>
                  <a:graphicFrameLocks noChangeAspect="1"/>
                </p:cNvGraphicFramePr>
                <p:nvPr/>
              </p:nvGraphicFramePr>
              <p:xfrm>
                <a:off x="6885537" y="790086"/>
                <a:ext cx="614362" cy="3683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9788" name="Equation" r:id="rId3" imgW="8229600" imgH="4876800" progId="Equation.DSMT4">
                        <p:embed/>
                      </p:oleObj>
                    </mc:Choice>
                    <mc:Fallback>
                      <p:oleObj name="Equation" r:id="rId3" imgW="8229600" imgH="4876800" progId="Equation.DSMT4">
                        <p:embed/>
                        <p:pic>
                          <p:nvPicPr>
                            <p:cNvPr id="0" name="对象 3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4">
                              <a:lum bright="100000" contrast="-70000"/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6885537" y="790086"/>
                              <a:ext cx="614362" cy="368300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44" name="对象 43"/>
                <p:cNvGraphicFramePr>
                  <a:graphicFrameLocks noChangeAspect="1"/>
                </p:cNvGraphicFramePr>
                <p:nvPr/>
              </p:nvGraphicFramePr>
              <p:xfrm>
                <a:off x="8853445" y="776784"/>
                <a:ext cx="795337" cy="365125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9789" name="Equation" r:id="rId5" imgW="10668000" imgH="4876800" progId="Equation.DSMT4">
                        <p:embed/>
                      </p:oleObj>
                    </mc:Choice>
                    <mc:Fallback>
                      <p:oleObj name="Equation" r:id="rId5" imgW="10668000" imgH="4876800" progId="Equation.DSMT4">
                        <p:embed/>
                        <p:pic>
                          <p:nvPicPr>
                            <p:cNvPr id="0" name="对象 43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lum bright="100000" contrast="-70000"/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8853445" y="776784"/>
                              <a:ext cx="795337" cy="365125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aphicFrame>
            <p:nvGraphicFramePr>
              <p:cNvPr id="21" name="对象 20"/>
              <p:cNvGraphicFramePr>
                <a:graphicFrameLocks noChangeAspect="1"/>
              </p:cNvGraphicFramePr>
              <p:nvPr/>
            </p:nvGraphicFramePr>
            <p:xfrm>
              <a:off x="4153477" y="955101"/>
              <a:ext cx="1616075" cy="5937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790" name="Equation" r:id="rId7" imgW="21640800" imgH="7924800" progId="Equation.DSMT4">
                      <p:embed/>
                    </p:oleObj>
                  </mc:Choice>
                  <mc:Fallback>
                    <p:oleObj name="Equation" r:id="rId7" imgW="21640800" imgH="7924800" progId="Equation.DSMT4">
                      <p:embed/>
                      <p:pic>
                        <p:nvPicPr>
                          <p:cNvPr id="0" name="对象 2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lum bright="10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153477" y="955101"/>
                            <a:ext cx="1616075" cy="59372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24" name="文本框 23"/>
            <p:cNvSpPr txBox="1"/>
            <p:nvPr/>
          </p:nvSpPr>
          <p:spPr>
            <a:xfrm>
              <a:off x="538492" y="969753"/>
              <a:ext cx="10586760" cy="56836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>
                <a:lnSpc>
                  <a:spcPct val="150000"/>
                </a:lnSpc>
              </a:pP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(1)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如果         为奇函数，则                        ；</a:t>
              </a:r>
              <a:endParaRPr lang="zh-CN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8" name="对象 27"/>
            <p:cNvGraphicFramePr>
              <a:graphicFrameLocks noChangeAspect="1"/>
            </p:cNvGraphicFramePr>
            <p:nvPr/>
          </p:nvGraphicFramePr>
          <p:xfrm>
            <a:off x="1843933" y="1136575"/>
            <a:ext cx="614362" cy="368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791" name="Equation" r:id="rId9" imgW="8229600" imgH="4876800" progId="Equation.DSMT4">
                    <p:embed/>
                  </p:oleObj>
                </mc:Choice>
                <mc:Fallback>
                  <p:oleObj name="Equation" r:id="rId9" imgW="8229600" imgH="4876800" progId="Equation.DSMT4">
                    <p:embed/>
                    <p:pic>
                      <p:nvPicPr>
                        <p:cNvPr id="0" name="对象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43933" y="1136575"/>
                          <a:ext cx="614362" cy="3683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文本框 31"/>
            <p:cNvSpPr txBox="1"/>
            <p:nvPr/>
          </p:nvSpPr>
          <p:spPr>
            <a:xfrm>
              <a:off x="531564" y="1413098"/>
              <a:ext cx="10586760" cy="56836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>
                <a:lnSpc>
                  <a:spcPct val="150000"/>
                </a:lnSpc>
              </a:pP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(1)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如果         为偶函数，则                                       </a:t>
              </a:r>
              <a:r>
                <a:rPr lang="en-US" altLang="zh-CN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.</a:t>
              </a:r>
              <a:endParaRPr lang="zh-CN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3" name="对象 32"/>
            <p:cNvGraphicFramePr>
              <a:graphicFrameLocks noChangeAspect="1"/>
            </p:cNvGraphicFramePr>
            <p:nvPr/>
          </p:nvGraphicFramePr>
          <p:xfrm>
            <a:off x="1843933" y="1563617"/>
            <a:ext cx="614362" cy="368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792" name="Equation" r:id="rId10" imgW="8229600" imgH="4876800" progId="Equation.DSMT4">
                    <p:embed/>
                  </p:oleObj>
                </mc:Choice>
                <mc:Fallback>
                  <p:oleObj name="Equation" r:id="rId10" imgW="8229600" imgH="4876800" progId="Equation.DSMT4">
                    <p:embed/>
                    <p:pic>
                      <p:nvPicPr>
                        <p:cNvPr id="0" name="对象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43933" y="1563617"/>
                          <a:ext cx="614362" cy="3683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对象 33"/>
            <p:cNvGraphicFramePr>
              <a:graphicFrameLocks noChangeAspect="1"/>
            </p:cNvGraphicFramePr>
            <p:nvPr/>
          </p:nvGraphicFramePr>
          <p:xfrm>
            <a:off x="4103847" y="1470065"/>
            <a:ext cx="2684462" cy="593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793" name="Equation" r:id="rId11" imgW="35966400" imgH="7924800" progId="Equation.DSMT4">
                    <p:embed/>
                  </p:oleObj>
                </mc:Choice>
                <mc:Fallback>
                  <p:oleObj name="Equation" r:id="rId11" imgW="35966400" imgH="7924800" progId="Equation.DSMT4">
                    <p:embed/>
                    <p:pic>
                      <p:nvPicPr>
                        <p:cNvPr id="0" name="对象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lum bright="10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03847" y="1470065"/>
                          <a:ext cx="2684462" cy="5937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13">
            <a:lum bright="94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07" b="21646"/>
          <a:stretch>
            <a:fillRect/>
          </a:stretch>
        </p:blipFill>
        <p:spPr>
          <a:xfrm>
            <a:off x="2255387" y="1855545"/>
            <a:ext cx="2912358" cy="1916794"/>
          </a:xfrm>
          <a:prstGeom prst="rect">
            <a:avLst/>
          </a:prstGeom>
        </p:spPr>
      </p:pic>
      <p:graphicFrame>
        <p:nvGraphicFramePr>
          <p:cNvPr id="35" name="对象 34"/>
          <p:cNvGraphicFramePr>
            <a:graphicFrameLocks noChangeAspect="1"/>
          </p:cNvGraphicFramePr>
          <p:nvPr/>
        </p:nvGraphicFramePr>
        <p:xfrm>
          <a:off x="2356427" y="4700658"/>
          <a:ext cx="341312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4" name="Equation" r:id="rId14" imgW="45720000" imgH="7924800" progId="Equation.DSMT4">
                  <p:embed/>
                </p:oleObj>
              </mc:Choice>
              <mc:Fallback>
                <p:oleObj name="Equation" r:id="rId14" imgW="45720000" imgH="7924800" progId="Equation.DSMT4">
                  <p:embed/>
                  <p:pic>
                    <p:nvPicPr>
                      <p:cNvPr id="0" name="对象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lum bright="100000" contrast="-70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6427" y="4700658"/>
                        <a:ext cx="3413125" cy="593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对象 39"/>
          <p:cNvGraphicFramePr>
            <a:graphicFrameLocks noChangeAspect="1"/>
          </p:cNvGraphicFramePr>
          <p:nvPr/>
        </p:nvGraphicFramePr>
        <p:xfrm>
          <a:off x="2356427" y="5345187"/>
          <a:ext cx="236855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5" name="Equation" r:id="rId16" imgW="31699200" imgH="10058400" progId="Equation.DSMT4">
                  <p:embed/>
                </p:oleObj>
              </mc:Choice>
              <mc:Fallback>
                <p:oleObj name="Equation" r:id="rId16" imgW="31699200" imgH="10058400" progId="Equation.DSMT4">
                  <p:embed/>
                  <p:pic>
                    <p:nvPicPr>
                      <p:cNvPr id="0" name="对象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lum bright="100000" contrast="-70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6427" y="5345187"/>
                        <a:ext cx="2368550" cy="752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图片 2"/>
          <p:cNvPicPr>
            <a:picLocks noChangeAspect="1"/>
          </p:cNvPicPr>
          <p:nvPr/>
        </p:nvPicPr>
        <p:blipFill>
          <a:blip r:embed="rId18">
            <a:lum bright="70000" contrast="-70000"/>
          </a:blip>
          <a:stretch>
            <a:fillRect/>
          </a:stretch>
        </p:blipFill>
        <p:spPr>
          <a:xfrm>
            <a:off x="6193790" y="1985645"/>
            <a:ext cx="3607435" cy="21780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7" name="文本框 36"/>
              <p:cNvSpPr txBox="1"/>
              <p:nvPr/>
            </p:nvSpPr>
            <p:spPr>
              <a:xfrm>
                <a:off x="718700" y="194109"/>
                <a:ext cx="10721933" cy="11531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indent="266700" algn="just">
                  <a:lnSpc>
                    <a:spcPct val="150000"/>
                  </a:lnSpc>
                </a:pPr>
                <a:r>
                  <a:rPr lang="en-US" altLang="zh-CN" sz="23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 </a:t>
                </a:r>
                <a:r>
                  <a:rPr lang="zh-CN" altLang="en-US" sz="23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在直角坐标系中，设曲边梯形是由区间</a:t>
                </a:r>
                <a14:m>
                  <m:oMath xmlns:m="http://schemas.openxmlformats.org/officeDocument/2006/math">
                    <m:r>
                      <a:rPr lang="en-US" altLang="zh-CN" sz="2300" b="0" i="1" kern="10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[</m:t>
                    </m:r>
                    <m:r>
                      <a:rPr lang="en-US" altLang="zh-CN" sz="2300" b="0" i="1" kern="10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zh-CN" sz="2300" b="0" i="1" kern="10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altLang="zh-CN" sz="2300" b="0" i="1" kern="10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altLang="zh-CN" sz="2300" b="0" i="1" kern="10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]</m:t>
                    </m:r>
                  </m:oMath>
                </a14:m>
                <a:r>
                  <a:rPr lang="zh-CN" altLang="en-US" sz="23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上连续曲线</a:t>
                </a:r>
                <a14:m>
                  <m:oMath xmlns:m="http://schemas.openxmlformats.org/officeDocument/2006/math">
                    <m:r>
                      <a:rPr lang="en-US" altLang="zh-CN" sz="2300" b="0" i="1" kern="10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zh-CN" sz="2300" b="0" i="1" kern="10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sz="2300" b="0" i="1" kern="10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300" b="0" i="1" kern="100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300" b="0" i="1" kern="100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d>
                      <m:dPr>
                        <m:ctrlPr>
                          <a:rPr lang="en-US" altLang="zh-CN" sz="2300" b="0" i="1" kern="100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300" b="0" i="1" kern="100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≥</m:t>
                        </m:r>
                        <m:r>
                          <a:rPr lang="en-US" altLang="zh-CN" sz="2300" b="0" i="1" kern="100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</m:d>
                    <m:r>
                      <a:rPr lang="zh-CN" altLang="en-US" sz="2300" i="1" kern="10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，</m:t>
                    </m:r>
                  </m:oMath>
                </a14:m>
                <a:r>
                  <a:rPr lang="zh-CN" altLang="en-US" sz="23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直线</a:t>
                </a:r>
                <a:endParaRPr lang="en-US" altLang="zh-CN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 indent="266700"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altLang="zh-CN" sz="2300" b="0" i="1" kern="1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300" b="0" i="1" kern="1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sz="2300" b="0" i="1" kern="1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𝑎</m:t>
                    </m:r>
                    <m:r>
                      <a:rPr lang="zh-CN" altLang="en-US" sz="2300" i="1" kern="10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、</m:t>
                    </m:r>
                    <m:r>
                      <a:rPr lang="en-US" altLang="zh-CN" sz="2300" i="1" kern="10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300" i="1" kern="10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sz="2300" b="0" i="1" kern="1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𝑏</m:t>
                    </m:r>
                  </m:oMath>
                </a14:m>
                <a:r>
                  <a:rPr lang="zh-CN" altLang="en-US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及</a:t>
                </a:r>
                <a:r>
                  <a:rPr lang="en-US" altLang="zh-CN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x</a:t>
                </a:r>
                <a:r>
                  <a:rPr lang="zh-CN" altLang="en-US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轴</a:t>
                </a:r>
                <a:r>
                  <a:rPr lang="zh-CN" altLang="zh-CN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所围成</a:t>
                </a:r>
                <a:r>
                  <a:rPr lang="en-US" altLang="zh-CN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(</a:t>
                </a:r>
                <a:r>
                  <a:rPr lang="zh-CN" altLang="zh-CN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如图</a:t>
                </a:r>
                <a:r>
                  <a:rPr lang="en-US" altLang="zh-CN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4</a:t>
                </a:r>
                <a:r>
                  <a:rPr lang="en-US" altLang="zh-CN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-2)</a:t>
                </a:r>
                <a:r>
                  <a:rPr lang="zh-CN" altLang="zh-CN" sz="23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，下面讨论其面积的计算方法．</a:t>
                </a:r>
                <a:endParaRPr lang="en-US" altLang="zh-CN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7" name="文本框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700" y="194109"/>
                <a:ext cx="10721933" cy="1153160"/>
              </a:xfrm>
              <a:prstGeom prst="rect">
                <a:avLst/>
              </a:prstGeom>
              <a:blipFill rotWithShape="1">
                <a:blip r:embed="rId1"/>
                <a:stretch>
                  <a:fillRect l="-5" t="-38" r="4" b="3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组合 1"/>
          <p:cNvGrpSpPr/>
          <p:nvPr/>
        </p:nvGrpSpPr>
        <p:grpSpPr>
          <a:xfrm>
            <a:off x="3599180" y="1594485"/>
            <a:ext cx="5133975" cy="3426750"/>
            <a:chOff x="968153" y="1678446"/>
            <a:chExt cx="3667642" cy="2836959"/>
          </a:xfrm>
        </p:grpSpPr>
        <p:pic>
          <p:nvPicPr>
            <p:cNvPr id="41" name="图片 3"/>
            <p:cNvPicPr>
              <a:picLocks noChangeAspect="1" noChangeArrowheads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8153" y="1678446"/>
              <a:ext cx="3667642" cy="2558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" name="文本框 42"/>
            <p:cNvSpPr txBox="1"/>
            <p:nvPr/>
          </p:nvSpPr>
          <p:spPr>
            <a:xfrm>
              <a:off x="2296632" y="4210495"/>
              <a:ext cx="1063256" cy="3049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solidFill>
                    <a:schemeClr val="bg1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图</a:t>
              </a:r>
              <a:r>
                <a:rPr lang="en-US" altLang="zh-CN" dirty="0">
                  <a:solidFill>
                    <a:schemeClr val="bg1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4</a:t>
              </a:r>
              <a:r>
                <a:rPr lang="en-US" altLang="zh-CN" dirty="0">
                  <a:solidFill>
                    <a:schemeClr val="bg1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-2</a:t>
              </a:r>
              <a:endParaRPr lang="zh-CN" altLang="en-US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</p:grp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15594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506057" y="449287"/>
            <a:ext cx="11035815" cy="1456801"/>
            <a:chOff x="506057" y="449287"/>
            <a:chExt cx="11035815" cy="1456801"/>
          </a:xfrm>
        </p:grpSpPr>
        <p:sp>
          <p:nvSpPr>
            <p:cNvPr id="37" name="文本框 36"/>
            <p:cNvSpPr txBox="1"/>
            <p:nvPr/>
          </p:nvSpPr>
          <p:spPr>
            <a:xfrm>
              <a:off x="1221976" y="449287"/>
              <a:ext cx="741874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zh-CN" sz="2000" dirty="0">
                  <a:solidFill>
                    <a:schemeClr val="bg1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根据以上分析，曲边梯形的面积可按下述步骤来计算：</a:t>
              </a:r>
              <a:endParaRPr lang="zh-CN" altLang="zh-CN" sz="20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grpSp>
          <p:nvGrpSpPr>
            <p:cNvPr id="32" name="组合 31"/>
            <p:cNvGrpSpPr/>
            <p:nvPr/>
          </p:nvGrpSpPr>
          <p:grpSpPr>
            <a:xfrm>
              <a:off x="506057" y="800157"/>
              <a:ext cx="11035815" cy="1105931"/>
              <a:chOff x="506057" y="800157"/>
              <a:chExt cx="11035815" cy="1105931"/>
            </a:xfrm>
          </p:grpSpPr>
          <p:sp>
            <p:nvSpPr>
              <p:cNvPr id="9" name="文本框 8"/>
              <p:cNvSpPr txBox="1"/>
              <p:nvPr/>
            </p:nvSpPr>
            <p:spPr>
              <a:xfrm>
                <a:off x="594660" y="800157"/>
                <a:ext cx="10909767" cy="3987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sz="18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(1)</a:t>
                </a:r>
                <a:r>
                  <a:rPr lang="zh-CN" altLang="zh-CN" sz="2000" b="1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黑体" panose="02010609060101010101" pitchFamily="49" charset="-122"/>
                  </a:rPr>
                  <a:t>分割（大化小）</a:t>
                </a:r>
                <a:r>
                  <a:rPr lang="zh-CN" altLang="zh-CN" sz="20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：任取分点</a:t>
                </a:r>
                <a:r>
                  <a:rPr lang="en-US" altLang="zh-CN" sz="20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                     </a:t>
                </a:r>
                <a:r>
                  <a:rPr lang="zh-CN" altLang="en-US" sz="20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，</a:t>
                </a:r>
                <a:r>
                  <a:rPr lang="zh-CN" altLang="zh-CN" sz="20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把区间</a:t>
                </a:r>
                <a:r>
                  <a:rPr lang="en-US" altLang="zh-CN" sz="20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  </a:t>
                </a:r>
                <a:r>
                  <a:rPr lang="zh-CN" altLang="en-US" sz="20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分成</a:t>
                </a:r>
                <a:r>
                  <a:rPr lang="en-US" altLang="zh-CN" sz="20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n</a:t>
                </a:r>
                <a:r>
                  <a:rPr lang="zh-CN" altLang="en-US" sz="20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个小区间</a:t>
                </a:r>
                <a:endParaRPr lang="en-US" altLang="zh-CN" sz="2000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4" name="对象 3"/>
              <p:cNvGraphicFramePr>
                <a:graphicFrameLocks noChangeAspect="1"/>
              </p:cNvGraphicFramePr>
              <p:nvPr/>
            </p:nvGraphicFramePr>
            <p:xfrm>
              <a:off x="4854033" y="836199"/>
              <a:ext cx="3296363" cy="36566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46" name="Equation" r:id="rId1" imgW="2057400" imgH="228600" progId="Equation.DSMT4">
                      <p:embed/>
                    </p:oleObj>
                  </mc:Choice>
                  <mc:Fallback>
                    <p:oleObj name="Equation" r:id="rId1" imgW="2057400" imgH="228600" progId="Equation.DSMT4">
                      <p:embed/>
                      <p:pic>
                        <p:nvPicPr>
                          <p:cNvPr id="0" name="对象 2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">
                            <a:lum bright="70000" contrast="-70000"/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854033" y="836199"/>
                            <a:ext cx="3296363" cy="36566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" name="对象 5"/>
              <p:cNvGraphicFramePr>
                <a:graphicFrameLocks noChangeAspect="1"/>
              </p:cNvGraphicFramePr>
              <p:nvPr/>
            </p:nvGraphicFramePr>
            <p:xfrm>
              <a:off x="9190929" y="851200"/>
              <a:ext cx="541122" cy="32184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47" name="Equation" r:id="rId3" imgW="8229600" imgH="4876800" progId="Equation.DSMT4">
                      <p:embed/>
                    </p:oleObj>
                  </mc:Choice>
                  <mc:Fallback>
                    <p:oleObj name="Equation" r:id="rId3" imgW="8229600" imgH="4876800" progId="Equation.DSMT4">
                      <p:embed/>
                      <p:pic>
                        <p:nvPicPr>
                          <p:cNvPr id="0" name="对象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190929" y="851200"/>
                            <a:ext cx="541122" cy="321844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3" name="对象 12"/>
              <p:cNvGraphicFramePr>
                <a:graphicFrameLocks noChangeAspect="1"/>
              </p:cNvGraphicFramePr>
              <p:nvPr/>
            </p:nvGraphicFramePr>
            <p:xfrm>
              <a:off x="967451" y="1139977"/>
              <a:ext cx="2159736" cy="37337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48" name="Equation" r:id="rId5" imgW="31699200" imgH="5486400" progId="Equation.DSMT4">
                      <p:embed/>
                    </p:oleObj>
                  </mc:Choice>
                  <mc:Fallback>
                    <p:oleObj name="Equation" r:id="rId5" imgW="31699200" imgH="5486400" progId="Equation.DSMT4">
                      <p:embed/>
                      <p:pic>
                        <p:nvPicPr>
                          <p:cNvPr id="0" name="对象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67451" y="1139977"/>
                            <a:ext cx="2159736" cy="373378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5" name="文本框 24"/>
              <p:cNvSpPr txBox="1"/>
              <p:nvPr/>
            </p:nvSpPr>
            <p:spPr>
              <a:xfrm>
                <a:off x="506057" y="1153131"/>
                <a:ext cx="1090976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sz="18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                </a:t>
                </a:r>
                <a:r>
                  <a:rPr lang="zh-CN" altLang="en-US" sz="18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，</a:t>
                </a:r>
                <a:r>
                  <a:rPr lang="zh-CN" altLang="zh-CN" sz="18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每个小区间的长度记</a:t>
                </a:r>
                <a:r>
                  <a:rPr lang="zh-CN" altLang="en-US" sz="18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作</a:t>
                </a:r>
                <a:r>
                  <a:rPr lang="en-US" altLang="zh-CN" sz="18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                  </a:t>
                </a:r>
                <a:r>
                  <a:rPr lang="zh-CN" altLang="en-US" sz="18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，</a:t>
                </a:r>
                <a:r>
                  <a:rPr lang="zh-CN" altLang="zh-CN" sz="18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过每一个分点</a:t>
                </a:r>
                <a:endParaRPr lang="en-US" altLang="zh-CN" sz="2000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26" name="对象 25"/>
              <p:cNvGraphicFramePr>
                <a:graphicFrameLocks noChangeAspect="1"/>
              </p:cNvGraphicFramePr>
              <p:nvPr/>
            </p:nvGraphicFramePr>
            <p:xfrm>
              <a:off x="5702645" y="1184164"/>
              <a:ext cx="2663825" cy="3651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49" name="Equation" r:id="rId7" imgW="39928800" imgH="5486400" progId="Equation.DSMT4">
                      <p:embed/>
                    </p:oleObj>
                  </mc:Choice>
                  <mc:Fallback>
                    <p:oleObj name="Equation" r:id="rId7" imgW="39928800" imgH="5486400" progId="Equation.DSMT4">
                      <p:embed/>
                      <p:pic>
                        <p:nvPicPr>
                          <p:cNvPr id="0" name="对象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702645" y="1184164"/>
                            <a:ext cx="2663825" cy="36512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" name="对象 26"/>
              <p:cNvGraphicFramePr>
                <a:graphicFrameLocks noChangeAspect="1"/>
              </p:cNvGraphicFramePr>
              <p:nvPr/>
            </p:nvGraphicFramePr>
            <p:xfrm>
              <a:off x="9976597" y="1169361"/>
              <a:ext cx="1565275" cy="3651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50" name="Equation" r:id="rId9" imgW="23469600" imgH="5486400" progId="Equation.DSMT4">
                      <p:embed/>
                    </p:oleObj>
                  </mc:Choice>
                  <mc:Fallback>
                    <p:oleObj name="Equation" r:id="rId9" imgW="23469600" imgH="5486400" progId="Equation.DSMT4">
                      <p:embed/>
                      <p:pic>
                        <p:nvPicPr>
                          <p:cNvPr id="0" name="对象 2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976597" y="1169361"/>
                            <a:ext cx="1565275" cy="36512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8" name="文本框 27"/>
              <p:cNvSpPr txBox="1"/>
              <p:nvPr/>
            </p:nvSpPr>
            <p:spPr bwMode="white">
              <a:xfrm>
                <a:off x="558738" y="1475476"/>
                <a:ext cx="1090976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zh-CN" altLang="zh-CN" sz="18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作垂直于</a:t>
                </a:r>
                <a:r>
                  <a:rPr lang="en-US" altLang="zh-CN" sz="18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x</a:t>
                </a:r>
                <a:r>
                  <a:rPr lang="zh-CN" altLang="zh-CN" sz="18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轴的直线段，把曲边梯形分成</a:t>
                </a:r>
                <a:r>
                  <a:rPr lang="en-US" altLang="zh-CN" sz="18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n</a:t>
                </a:r>
                <a:r>
                  <a:rPr lang="zh-CN" altLang="zh-CN" sz="18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个小曲边梯形，每个小曲边梯形的面积记作</a:t>
                </a:r>
                <a:r>
                  <a:rPr lang="en-US" altLang="zh-CN" sz="18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           .</a:t>
                </a:r>
                <a:endParaRPr lang="en-US" altLang="zh-CN" sz="2000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31" name="对象 30"/>
              <p:cNvGraphicFramePr>
                <a:graphicFrameLocks noChangeAspect="1"/>
              </p:cNvGraphicFramePr>
              <p:nvPr/>
            </p:nvGraphicFramePr>
            <p:xfrm>
              <a:off x="9090587" y="1540963"/>
              <a:ext cx="1911350" cy="3651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51" name="Equation" r:id="rId11" imgW="28651200" imgH="5486400" progId="Equation.DSMT4">
                      <p:embed/>
                    </p:oleObj>
                  </mc:Choice>
                  <mc:Fallback>
                    <p:oleObj name="Equation" r:id="rId11" imgW="28651200" imgH="5486400" progId="Equation.DSMT4">
                      <p:embed/>
                      <p:pic>
                        <p:nvPicPr>
                          <p:cNvPr id="0" name="对象 2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090587" y="1540963"/>
                            <a:ext cx="1911350" cy="36512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34" name="组合 33"/>
          <p:cNvGrpSpPr/>
          <p:nvPr/>
        </p:nvGrpSpPr>
        <p:grpSpPr>
          <a:xfrm>
            <a:off x="482544" y="1897085"/>
            <a:ext cx="11004492" cy="1202884"/>
            <a:chOff x="496398" y="1910942"/>
            <a:chExt cx="11004492" cy="1202884"/>
          </a:xfrm>
        </p:grpSpPr>
        <p:grpSp>
          <p:nvGrpSpPr>
            <p:cNvPr id="35" name="组合 34"/>
            <p:cNvGrpSpPr/>
            <p:nvPr/>
          </p:nvGrpSpPr>
          <p:grpSpPr>
            <a:xfrm>
              <a:off x="496398" y="1930751"/>
              <a:ext cx="11004492" cy="742169"/>
              <a:chOff x="464495" y="800157"/>
              <a:chExt cx="11004492" cy="742169"/>
            </a:xfrm>
          </p:grpSpPr>
          <p:sp>
            <p:nvSpPr>
              <p:cNvPr id="36" name="文本框 35"/>
              <p:cNvSpPr txBox="1"/>
              <p:nvPr/>
            </p:nvSpPr>
            <p:spPr>
              <a:xfrm>
                <a:off x="559220" y="800157"/>
                <a:ext cx="10909767" cy="7067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sz="18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</a:t>
                </a:r>
                <a:r>
                  <a:rPr lang="en-US" altLang="zh-CN" sz="20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(2)</a:t>
                </a:r>
                <a:r>
                  <a:rPr lang="zh-CN" altLang="zh-CN" sz="2000" b="1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黑体" panose="02010609060101010101" pitchFamily="49" charset="-122"/>
                  </a:rPr>
                  <a:t>近似（直代曲）</a:t>
                </a:r>
                <a:r>
                  <a:rPr lang="zh-CN" altLang="zh-CN" sz="20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：在每个小区间</a:t>
                </a:r>
                <a:r>
                  <a:rPr lang="en-US" altLang="zh-CN" sz="20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</a:t>
                </a:r>
                <a:r>
                  <a:rPr lang="zh-CN" altLang="zh-CN" sz="20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上任取一点</a:t>
                </a:r>
                <a:r>
                  <a:rPr lang="en-US" altLang="zh-CN" sz="20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</a:t>
                </a:r>
                <a:r>
                  <a:rPr lang="en-US" altLang="zh-CN" sz="20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zh-CN" sz="20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以</a:t>
                </a:r>
                <a:r>
                  <a:rPr lang="en-US" altLang="zh-CN" sz="20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 </a:t>
                </a:r>
                <a:r>
                  <a:rPr lang="zh-CN" altLang="zh-CN" sz="20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为底，</a:t>
                </a:r>
                <a:r>
                  <a:rPr lang="en-US" altLang="zh-CN" sz="20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  </a:t>
                </a:r>
                <a:r>
                  <a:rPr lang="zh-CN" altLang="zh-CN" sz="20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为高的小矩形的面积</a:t>
                </a:r>
                <a:endParaRPr lang="en-US" altLang="zh-CN" sz="2000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38" name="对象 37"/>
              <p:cNvGraphicFramePr>
                <a:graphicFrameLocks noChangeAspect="1"/>
              </p:cNvGraphicFramePr>
              <p:nvPr/>
            </p:nvGraphicFramePr>
            <p:xfrm>
              <a:off x="5360664" y="804448"/>
              <a:ext cx="855663" cy="3651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52" name="Equation" r:id="rId13" imgW="12801600" imgH="5486400" progId="Equation.DSMT4">
                      <p:embed/>
                    </p:oleObj>
                  </mc:Choice>
                  <mc:Fallback>
                    <p:oleObj name="Equation" r:id="rId13" imgW="12801600" imgH="5486400" progId="Equation.DSMT4">
                      <p:embed/>
                      <p:pic>
                        <p:nvPicPr>
                          <p:cNvPr id="0" name="对象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60664" y="804448"/>
                            <a:ext cx="855663" cy="36512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9" name="对象 38"/>
              <p:cNvGraphicFramePr>
                <a:graphicFrameLocks noChangeAspect="1"/>
              </p:cNvGraphicFramePr>
              <p:nvPr/>
            </p:nvGraphicFramePr>
            <p:xfrm>
              <a:off x="7365445" y="803500"/>
              <a:ext cx="239712" cy="36353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53" name="Equation" r:id="rId15" imgW="3657600" imgH="5486400" progId="Equation.DSMT4">
                      <p:embed/>
                    </p:oleObj>
                  </mc:Choice>
                  <mc:Fallback>
                    <p:oleObj name="Equation" r:id="rId15" imgW="3657600" imgH="5486400" progId="Equation.DSMT4">
                      <p:embed/>
                      <p:pic>
                        <p:nvPicPr>
                          <p:cNvPr id="0" name="对象 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365445" y="803500"/>
                            <a:ext cx="239712" cy="363538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1" name="文本框 40"/>
              <p:cNvSpPr txBox="1"/>
              <p:nvPr/>
            </p:nvSpPr>
            <p:spPr>
              <a:xfrm>
                <a:off x="464495" y="1112372"/>
                <a:ext cx="10909767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sz="20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          </a:t>
                </a:r>
                <a:r>
                  <a:rPr lang="zh-CN" altLang="zh-CN" sz="20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作为相应的小曲边梯形面积</a:t>
                </a:r>
                <a:r>
                  <a:rPr lang="en-US" altLang="zh-CN" sz="20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 </a:t>
                </a:r>
                <a:r>
                  <a:rPr lang="zh-CN" altLang="zh-CN" sz="20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的近似值，即</a:t>
                </a:r>
                <a:endParaRPr lang="zh-CN" altLang="zh-CN" sz="1800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45" name="对象 44"/>
              <p:cNvGraphicFramePr>
                <a:graphicFrameLocks noChangeAspect="1"/>
              </p:cNvGraphicFramePr>
              <p:nvPr/>
            </p:nvGraphicFramePr>
            <p:xfrm>
              <a:off x="5659754" y="1177201"/>
              <a:ext cx="406400" cy="3651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54" name="Equation" r:id="rId17" imgW="6096000" imgH="5486400" progId="Equation.DSMT4">
                      <p:embed/>
                    </p:oleObj>
                  </mc:Choice>
                  <mc:Fallback>
                    <p:oleObj name="Equation" r:id="rId17" imgW="6096000" imgH="5486400" progId="Equation.DSMT4">
                      <p:embed/>
                      <p:pic>
                        <p:nvPicPr>
                          <p:cNvPr id="0" name="对象 3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659754" y="1177201"/>
                            <a:ext cx="406400" cy="36512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46" name="对象 45"/>
            <p:cNvGraphicFramePr>
              <a:graphicFrameLocks noChangeAspect="1"/>
            </p:cNvGraphicFramePr>
            <p:nvPr/>
          </p:nvGraphicFramePr>
          <p:xfrm>
            <a:off x="8021641" y="1975154"/>
            <a:ext cx="358775" cy="3635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5" name="Equation" r:id="rId19" imgW="5486400" imgH="5486400" progId="Equation.DSMT4">
                    <p:embed/>
                  </p:oleObj>
                </mc:Choice>
                <mc:Fallback>
                  <p:oleObj name="Equation" r:id="rId19" imgW="5486400" imgH="5486400" progId="Equation.DSMT4">
                    <p:embed/>
                    <p:pic>
                      <p:nvPicPr>
                        <p:cNvPr id="0" name="对象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21641" y="1975154"/>
                          <a:ext cx="358775" cy="36353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7" name="对象 46"/>
            <p:cNvGraphicFramePr>
              <a:graphicFrameLocks noChangeAspect="1"/>
            </p:cNvGraphicFramePr>
            <p:nvPr/>
          </p:nvGraphicFramePr>
          <p:xfrm>
            <a:off x="9107673" y="1910942"/>
            <a:ext cx="598488" cy="3635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6" name="Equation" r:id="rId21" imgW="9144000" imgH="5486400" progId="Equation.DSMT4">
                    <p:embed/>
                  </p:oleObj>
                </mc:Choice>
                <mc:Fallback>
                  <p:oleObj name="Equation" r:id="rId21" imgW="9144000" imgH="5486400" progId="Equation.DSMT4">
                    <p:embed/>
                    <p:pic>
                      <p:nvPicPr>
                        <p:cNvPr id="0" name="对象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07673" y="1910942"/>
                          <a:ext cx="598488" cy="36353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8" name="对象 47"/>
            <p:cNvGraphicFramePr>
              <a:graphicFrameLocks noChangeAspect="1"/>
            </p:cNvGraphicFramePr>
            <p:nvPr/>
          </p:nvGraphicFramePr>
          <p:xfrm>
            <a:off x="1716204" y="2286027"/>
            <a:ext cx="877887" cy="3635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7" name="Equation" r:id="rId23" imgW="13411200" imgH="5486400" progId="Equation.DSMT4">
                    <p:embed/>
                  </p:oleObj>
                </mc:Choice>
                <mc:Fallback>
                  <p:oleObj name="Equation" r:id="rId23" imgW="13411200" imgH="5486400" progId="Equation.DSMT4">
                    <p:embed/>
                    <p:pic>
                      <p:nvPicPr>
                        <p:cNvPr id="0" name="对象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16204" y="2286027"/>
                          <a:ext cx="877887" cy="36353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" name="对象 48"/>
            <p:cNvGraphicFramePr>
              <a:graphicFrameLocks noChangeAspect="1"/>
            </p:cNvGraphicFramePr>
            <p:nvPr/>
          </p:nvGraphicFramePr>
          <p:xfrm>
            <a:off x="4071161" y="2748701"/>
            <a:ext cx="2824163" cy="365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8" name="Equation" r:id="rId25" imgW="42367200" imgH="5486400" progId="Equation.DSMT4">
                    <p:embed/>
                  </p:oleObj>
                </mc:Choice>
                <mc:Fallback>
                  <p:oleObj name="Equation" r:id="rId25" imgW="42367200" imgH="5486400" progId="Equation.DSMT4">
                    <p:embed/>
                    <p:pic>
                      <p:nvPicPr>
                        <p:cNvPr id="0" name="对象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71161" y="2748701"/>
                          <a:ext cx="2824163" cy="3651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0" name="组合 49"/>
          <p:cNvGrpSpPr/>
          <p:nvPr/>
        </p:nvGrpSpPr>
        <p:grpSpPr>
          <a:xfrm>
            <a:off x="601758" y="3195704"/>
            <a:ext cx="10909767" cy="1345700"/>
            <a:chOff x="591123" y="1930751"/>
            <a:chExt cx="10909767" cy="1345700"/>
          </a:xfrm>
        </p:grpSpPr>
        <p:sp>
          <p:nvSpPr>
            <p:cNvPr id="56" name="文本框 55"/>
            <p:cNvSpPr txBox="1"/>
            <p:nvPr/>
          </p:nvSpPr>
          <p:spPr>
            <a:xfrm>
              <a:off x="591123" y="1930751"/>
              <a:ext cx="10909767" cy="10147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2000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      (3)</a:t>
              </a:r>
              <a:r>
                <a:rPr lang="zh-CN" altLang="zh-CN" sz="2000" b="1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黑体" panose="02010609060101010101" pitchFamily="49" charset="-122"/>
                </a:rPr>
                <a:t>求和（近似和）</a:t>
              </a:r>
              <a:r>
                <a:rPr lang="zh-CN" altLang="zh-CN" sz="2000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：把</a:t>
              </a:r>
              <a:r>
                <a:rPr lang="en-US" altLang="zh-CN" sz="2000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n</a:t>
              </a:r>
              <a:r>
                <a:rPr lang="zh-CN" altLang="zh-CN" sz="2000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个小曲边梯形面积的近似值累加起来，就得到曲边梯形面积</a:t>
              </a:r>
              <a:r>
                <a:rPr lang="en-US" altLang="zh-CN" sz="2000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A</a:t>
              </a:r>
              <a:r>
                <a:rPr lang="zh-CN" altLang="zh-CN" sz="2000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的近似值，即</a:t>
              </a:r>
              <a:endParaRPr lang="zh-CN" altLang="zh-CN" sz="2000" kern="100" dirty="0">
                <a:solidFill>
                  <a:schemeClr val="bg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endParaRPr lang="en-US" altLang="zh-CN" sz="2000" kern="100" dirty="0">
                <a:solidFill>
                  <a:schemeClr val="bg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55" name="对象 54"/>
            <p:cNvGraphicFramePr>
              <a:graphicFrameLocks noChangeAspect="1"/>
            </p:cNvGraphicFramePr>
            <p:nvPr/>
          </p:nvGraphicFramePr>
          <p:xfrm>
            <a:off x="4154782" y="2587476"/>
            <a:ext cx="2498725" cy="688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9" name="Equation" r:id="rId27" imgW="37490400" imgH="10363200" progId="Equation.DSMT4">
                    <p:embed/>
                  </p:oleObj>
                </mc:Choice>
                <mc:Fallback>
                  <p:oleObj name="Equation" r:id="rId27" imgW="37490400" imgH="10363200" progId="Equation.DSMT4">
                    <p:embed/>
                    <p:pic>
                      <p:nvPicPr>
                        <p:cNvPr id="0" name="对象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54782" y="2587476"/>
                          <a:ext cx="2498725" cy="6889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7" name="组合 76"/>
          <p:cNvGrpSpPr/>
          <p:nvPr/>
        </p:nvGrpSpPr>
        <p:grpSpPr>
          <a:xfrm>
            <a:off x="584040" y="4510926"/>
            <a:ext cx="10909767" cy="1344847"/>
            <a:chOff x="584040" y="4510926"/>
            <a:chExt cx="10909767" cy="1344847"/>
          </a:xfrm>
        </p:grpSpPr>
        <p:sp>
          <p:nvSpPr>
            <p:cNvPr id="73" name="文本框 72"/>
            <p:cNvSpPr txBox="1"/>
            <p:nvPr/>
          </p:nvSpPr>
          <p:spPr>
            <a:xfrm>
              <a:off x="584040" y="4510926"/>
              <a:ext cx="10909767" cy="10147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2000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      (4)</a:t>
              </a:r>
              <a:r>
                <a:rPr lang="zh-CN" altLang="zh-CN" sz="2000" b="1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黑体" panose="02010609060101010101" pitchFamily="49" charset="-122"/>
                </a:rPr>
                <a:t>取极限</a:t>
              </a:r>
              <a:r>
                <a:rPr lang="zh-CN" altLang="zh-CN" sz="2000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：若记</a:t>
              </a:r>
              <a:r>
                <a:rPr lang="en-US" altLang="zh-CN" sz="2000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                       </a:t>
              </a:r>
              <a:r>
                <a:rPr lang="zh-CN" altLang="en-US" sz="2000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，</a:t>
              </a:r>
              <a:r>
                <a:rPr lang="zh-CN" altLang="zh-CN" sz="2000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则当</a:t>
              </a:r>
              <a:r>
                <a:rPr lang="en-US" altLang="zh-CN" sz="2000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       </a:t>
              </a:r>
              <a:r>
                <a:rPr lang="zh-CN" altLang="zh-CN" sz="2000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时，所有小区间的长度都趋于零．如果上述和式的极限存在，这个极限值就是曲边梯形面积的精确值，即</a:t>
              </a:r>
              <a:endParaRPr lang="zh-CN" altLang="zh-CN" sz="2000" kern="100" dirty="0">
                <a:solidFill>
                  <a:schemeClr val="bg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endParaRPr lang="en-US" altLang="zh-CN" sz="2000" kern="100" dirty="0">
                <a:solidFill>
                  <a:schemeClr val="bg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4" name="对象 73"/>
            <p:cNvGraphicFramePr>
              <a:graphicFrameLocks noChangeAspect="1"/>
            </p:cNvGraphicFramePr>
            <p:nvPr/>
          </p:nvGraphicFramePr>
          <p:xfrm>
            <a:off x="3537325" y="4541507"/>
            <a:ext cx="2546350" cy="365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0" name="Equation" r:id="rId29" imgW="38100000" imgH="5486400" progId="Equation.DSMT4">
                    <p:embed/>
                  </p:oleObj>
                </mc:Choice>
                <mc:Fallback>
                  <p:oleObj name="Equation" r:id="rId29" imgW="38100000" imgH="5486400" progId="Equation.DSMT4">
                    <p:embed/>
                    <p:pic>
                      <p:nvPicPr>
                        <p:cNvPr id="0" name="对象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37325" y="4541507"/>
                          <a:ext cx="2546350" cy="3651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5" name="对象 74"/>
            <p:cNvGraphicFramePr>
              <a:graphicFrameLocks noChangeAspect="1"/>
            </p:cNvGraphicFramePr>
            <p:nvPr/>
          </p:nvGraphicFramePr>
          <p:xfrm>
            <a:off x="7090153" y="4582272"/>
            <a:ext cx="692150" cy="284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1" name="Equation" r:id="rId31" imgW="10363200" imgH="4267200" progId="Equation.DSMT4">
                    <p:embed/>
                  </p:oleObj>
                </mc:Choice>
                <mc:Fallback>
                  <p:oleObj name="Equation" r:id="rId31" imgW="10363200" imgH="4267200" progId="Equation.DSMT4">
                    <p:embed/>
                    <p:pic>
                      <p:nvPicPr>
                        <p:cNvPr id="0" name="对象 7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2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90153" y="4582272"/>
                          <a:ext cx="692150" cy="28416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6" name="对象 75"/>
            <p:cNvGraphicFramePr>
              <a:graphicFrameLocks noChangeAspect="1"/>
            </p:cNvGraphicFramePr>
            <p:nvPr/>
          </p:nvGraphicFramePr>
          <p:xfrm>
            <a:off x="4461910" y="5166798"/>
            <a:ext cx="1971675" cy="688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2" name="Equation" r:id="rId33" imgW="29565600" imgH="10363200" progId="Equation.DSMT4">
                    <p:embed/>
                  </p:oleObj>
                </mc:Choice>
                <mc:Fallback>
                  <p:oleObj name="Equation" r:id="rId33" imgW="29565600" imgH="10363200" progId="Equation.DSMT4">
                    <p:embed/>
                    <p:pic>
                      <p:nvPicPr>
                        <p:cNvPr id="0" name="对象 5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4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61910" y="5166798"/>
                          <a:ext cx="1971675" cy="6889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组合 4"/>
          <p:cNvGrpSpPr/>
          <p:nvPr/>
        </p:nvGrpSpPr>
        <p:grpSpPr>
          <a:xfrm>
            <a:off x="4057015" y="3175635"/>
            <a:ext cx="5133975" cy="3426750"/>
            <a:chOff x="968153" y="1678446"/>
            <a:chExt cx="3667642" cy="2836959"/>
          </a:xfrm>
        </p:grpSpPr>
        <p:pic>
          <p:nvPicPr>
            <p:cNvPr id="7" name="图片 3"/>
            <p:cNvPicPr>
              <a:picLocks noChangeAspect="1" noChangeArrowheads="1"/>
            </p:cNvPicPr>
            <p:nvPr/>
          </p:nvPicPr>
          <p:blipFill>
            <a:blip r:embed="rId35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8153" y="1678446"/>
              <a:ext cx="3667642" cy="2558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" name="文本框 42"/>
            <p:cNvSpPr txBox="1"/>
            <p:nvPr/>
          </p:nvSpPr>
          <p:spPr>
            <a:xfrm>
              <a:off x="2296632" y="4210495"/>
              <a:ext cx="1063256" cy="3049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dirty="0">
                  <a:solidFill>
                    <a:schemeClr val="bg1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图</a:t>
              </a:r>
              <a:r>
                <a:rPr lang="en-US" altLang="zh-CN" dirty="0">
                  <a:solidFill>
                    <a:schemeClr val="bg1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4</a:t>
              </a:r>
              <a:r>
                <a:rPr lang="en-US" altLang="zh-CN" dirty="0">
                  <a:solidFill>
                    <a:schemeClr val="bg1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-2</a:t>
              </a:r>
              <a:endParaRPr lang="zh-CN" altLang="en-US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</p:grp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463521" y="460036"/>
            <a:ext cx="6217226" cy="583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7970" algn="just">
              <a:lnSpc>
                <a:spcPct val="150000"/>
              </a:lnSpc>
            </a:pPr>
            <a:r>
              <a:rPr lang="zh-CN" altLang="zh-CN" sz="2400" kern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黑体" panose="02010609060101010101" pitchFamily="49" charset="-122"/>
                <a:cs typeface="Times New Roman" panose="02020603050405020304" pitchFamily="18" charset="0"/>
              </a:rPr>
              <a:t>实例</a:t>
            </a:r>
            <a:r>
              <a:rPr lang="en-US" altLang="zh-CN" sz="2400" kern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黑体" panose="02010609060101010101" pitchFamily="49" charset="-122"/>
                <a:cs typeface="Times New Roman" panose="02020603050405020304" pitchFamily="18" charset="0"/>
              </a:rPr>
              <a:t>2  </a:t>
            </a:r>
            <a:r>
              <a:rPr lang="zh-CN" altLang="zh-CN" sz="2400" kern="0" dirty="0">
                <a:solidFill>
                  <a:schemeClr val="bg1"/>
                </a:solidFill>
                <a:latin typeface="Calibri" panose="020F0502020204030204" pitchFamily="34" charset="0"/>
                <a:ea typeface="黑体" panose="02010609060101010101" pitchFamily="49" charset="-122"/>
                <a:cs typeface="Times New Roman" panose="02020603050405020304" pitchFamily="18" charset="0"/>
              </a:rPr>
              <a:t>变速直线运动的路程</a:t>
            </a:r>
            <a:endParaRPr lang="zh-CN" altLang="zh-CN" sz="2400" kern="0" dirty="0">
              <a:solidFill>
                <a:schemeClr val="bg1"/>
              </a:solidFill>
              <a:latin typeface="Calibri" panose="020F0502020204030204" pitchFamily="34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18701" y="945476"/>
            <a:ext cx="10410044" cy="1245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 algn="just">
              <a:lnSpc>
                <a:spcPct val="150000"/>
              </a:lnSpc>
            </a:pPr>
            <a:r>
              <a:rPr lang="en-US" altLang="zh-CN" sz="2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zh-CN" sz="2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设一质点作变速直线运动，已知速度</a:t>
            </a:r>
            <a:r>
              <a:rPr lang="en-US" altLang="zh-CN" sz="2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</a:t>
            </a:r>
            <a:r>
              <a:rPr lang="zh-CN" altLang="zh-CN" sz="2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是时间</a:t>
            </a:r>
            <a:r>
              <a:rPr lang="en-US" altLang="zh-CN" sz="2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lang="zh-CN" altLang="en-US" sz="2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在区间            上的连续函数，且              ，</a:t>
            </a:r>
            <a:r>
              <a:rPr lang="zh-CN" altLang="zh-CN" sz="22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计算质点在这段时间内经过的路程</a:t>
            </a:r>
            <a:r>
              <a:rPr lang="en-US" altLang="zh-CN" sz="22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  .</a:t>
            </a:r>
            <a:endParaRPr lang="en-US" altLang="zh-CN" sz="2200" kern="100" dirty="0">
              <a:solidFill>
                <a:schemeClr val="bg1"/>
              </a:solidFill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9" name="对象 8"/>
          <p:cNvGraphicFramePr>
            <a:graphicFrameLocks noChangeAspect="1"/>
          </p:cNvGraphicFramePr>
          <p:nvPr/>
        </p:nvGraphicFramePr>
        <p:xfrm>
          <a:off x="5937105" y="1211530"/>
          <a:ext cx="931531" cy="381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78" name="Equation" r:id="rId1" imgW="11887200" imgH="4876800" progId="Equation.DSMT4">
                  <p:embed/>
                </p:oleObj>
              </mc:Choice>
              <mc:Fallback>
                <p:oleObj name="Equation" r:id="rId1" imgW="11887200" imgH="4876800" progId="Equation.DSMT4">
                  <p:embed/>
                  <p:pic>
                    <p:nvPicPr>
                      <p:cNvPr id="0" name="对象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lum bright="70000" contrast="-70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7105" y="1211530"/>
                        <a:ext cx="931531" cy="3819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7768822" y="1258888"/>
          <a:ext cx="166687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79" name="Equation" r:id="rId3" imgW="2133600" imgH="3657600" progId="Equation.DSMT4">
                  <p:embed/>
                </p:oleObj>
              </mc:Choice>
              <mc:Fallback>
                <p:oleObj name="Equation" r:id="rId3" imgW="2133600" imgH="3657600" progId="Equation.DSMT4">
                  <p:embed/>
                  <p:pic>
                    <p:nvPicPr>
                      <p:cNvPr id="0" name="对象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8822" y="1258888"/>
                        <a:ext cx="166687" cy="2873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/>
          <p:cNvGraphicFramePr>
            <a:graphicFrameLocks noChangeAspect="1"/>
          </p:cNvGraphicFramePr>
          <p:nvPr/>
        </p:nvGraphicFramePr>
        <p:xfrm>
          <a:off x="8820488" y="1166924"/>
          <a:ext cx="80962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80" name="Equation" r:id="rId5" imgW="10363200" imgH="5486400" progId="Equation.DSMT4">
                  <p:embed/>
                </p:oleObj>
              </mc:Choice>
              <mc:Fallback>
                <p:oleObj name="Equation" r:id="rId5" imgW="10363200" imgH="5486400" progId="Equation.DSMT4">
                  <p:embed/>
                  <p:pic>
                    <p:nvPicPr>
                      <p:cNvPr id="0" name="对象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0488" y="1166924"/>
                        <a:ext cx="809625" cy="4302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/>
          <p:cNvGraphicFramePr>
            <a:graphicFrameLocks noChangeAspect="1"/>
          </p:cNvGraphicFramePr>
          <p:nvPr/>
        </p:nvGraphicFramePr>
        <p:xfrm>
          <a:off x="1645101" y="1758909"/>
          <a:ext cx="931531" cy="381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81" name="Equation" r:id="rId7" imgW="11887200" imgH="4876800" progId="Equation.DSMT4">
                  <p:embed/>
                </p:oleObj>
              </mc:Choice>
              <mc:Fallback>
                <p:oleObj name="Equation" r:id="rId7" imgW="11887200" imgH="4876800" progId="Equation.DSMT4">
                  <p:embed/>
                  <p:pic>
                    <p:nvPicPr>
                      <p:cNvPr id="0" name="对象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5101" y="1758909"/>
                        <a:ext cx="931531" cy="3819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14"/>
          <p:cNvGraphicFramePr>
            <a:graphicFrameLocks noChangeAspect="1"/>
          </p:cNvGraphicFramePr>
          <p:nvPr/>
        </p:nvGraphicFramePr>
        <p:xfrm>
          <a:off x="6994751" y="1805099"/>
          <a:ext cx="214313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82" name="Equation" r:id="rId9" imgW="2743200" imgH="3352800" progId="Equation.DSMT4">
                  <p:embed/>
                </p:oleObj>
              </mc:Choice>
              <mc:Fallback>
                <p:oleObj name="Equation" r:id="rId9" imgW="2743200" imgH="3352800" progId="Equation.DSMT4">
                  <p:embed/>
                  <p:pic>
                    <p:nvPicPr>
                      <p:cNvPr id="0" name="对象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70000" contrast="-70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4751" y="1805099"/>
                        <a:ext cx="214313" cy="2619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文本框 36"/>
          <p:cNvSpPr txBox="1"/>
          <p:nvPr/>
        </p:nvSpPr>
        <p:spPr>
          <a:xfrm>
            <a:off x="1179448" y="647764"/>
            <a:ext cx="741874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2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具体计算步骤如下：</a:t>
            </a:r>
            <a:endParaRPr lang="zh-CN" altLang="zh-CN" sz="22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15594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pSp>
        <p:nvGrpSpPr>
          <p:cNvPr id="32" name="组合 31"/>
          <p:cNvGrpSpPr/>
          <p:nvPr/>
        </p:nvGrpSpPr>
        <p:grpSpPr>
          <a:xfrm>
            <a:off x="498969" y="1097867"/>
            <a:ext cx="10665218" cy="766942"/>
            <a:chOff x="498969" y="800157"/>
            <a:chExt cx="10665218" cy="766942"/>
          </a:xfrm>
        </p:grpSpPr>
        <p:sp>
          <p:nvSpPr>
            <p:cNvPr id="9" name="文本框 8"/>
            <p:cNvSpPr txBox="1"/>
            <p:nvPr/>
          </p:nvSpPr>
          <p:spPr>
            <a:xfrm>
              <a:off x="594661" y="800157"/>
              <a:ext cx="10569526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1800" kern="100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</a:t>
              </a:r>
              <a:r>
                <a:rPr lang="en-US" altLang="zh-CN" sz="18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Calibri" panose="020F0502020204030204" pitchFamily="34" charset="0"/>
                </a:rPr>
                <a:t>(1)</a:t>
              </a:r>
              <a:r>
                <a:rPr lang="zh-CN" altLang="zh-CN" sz="2000" b="1" kern="100" dirty="0">
                  <a:solidFill>
                    <a:schemeClr val="bg1"/>
                  </a:solidFill>
                  <a:effectLst/>
                  <a:ea typeface="黑体" panose="02010609060101010101" pitchFamily="49" charset="-122"/>
                  <a:cs typeface="黑体" panose="02010609060101010101" pitchFamily="49" charset="-122"/>
                </a:rPr>
                <a:t>分割（大化小）</a:t>
              </a:r>
              <a:r>
                <a:rPr lang="zh-CN" altLang="zh-CN" sz="20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：任取分点</a:t>
              </a:r>
              <a:r>
                <a:rPr lang="en-US" altLang="zh-CN" sz="20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                                               </a:t>
              </a:r>
              <a:r>
                <a:rPr lang="zh-CN" altLang="en-US" sz="20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，</a:t>
              </a:r>
              <a:r>
                <a:rPr lang="zh-CN" altLang="zh-CN" sz="20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把区间</a:t>
              </a:r>
              <a:r>
                <a:rPr lang="en-US" altLang="zh-CN" sz="20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  </a:t>
              </a:r>
              <a:r>
                <a:rPr lang="zh-CN" altLang="en-US" sz="20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分成</a:t>
              </a:r>
              <a:r>
                <a:rPr lang="en-US" altLang="zh-CN" sz="20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n</a:t>
              </a:r>
              <a:r>
                <a:rPr lang="zh-CN" altLang="en-US" sz="20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个小区间</a:t>
              </a:r>
              <a:endParaRPr lang="en-US" altLang="zh-CN" sz="2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" name="对象 3"/>
            <p:cNvGraphicFramePr>
              <a:graphicFrameLocks noChangeAspect="1"/>
            </p:cNvGraphicFramePr>
            <p:nvPr/>
          </p:nvGraphicFramePr>
          <p:xfrm>
            <a:off x="4562587" y="832588"/>
            <a:ext cx="3173412" cy="3667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878" name="Equation" r:id="rId1" imgW="47548800" imgH="5486400" progId="Equation.DSMT4">
                    <p:embed/>
                  </p:oleObj>
                </mc:Choice>
                <mc:Fallback>
                  <p:oleObj name="Equation" r:id="rId1" imgW="47548800" imgH="5486400" progId="Equation.DSMT4">
                    <p:embed/>
                    <p:pic>
                      <p:nvPicPr>
                        <p:cNvPr id="0" name="对象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62587" y="832588"/>
                          <a:ext cx="3173412" cy="36671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对象 5"/>
            <p:cNvGraphicFramePr>
              <a:graphicFrameLocks noChangeAspect="1"/>
            </p:cNvGraphicFramePr>
            <p:nvPr/>
          </p:nvGraphicFramePr>
          <p:xfrm>
            <a:off x="8723313" y="822325"/>
            <a:ext cx="681037" cy="361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879" name="Equation" r:id="rId3" imgW="10363200" imgH="5486400" progId="Equation.DSMT4">
                    <p:embed/>
                  </p:oleObj>
                </mc:Choice>
                <mc:Fallback>
                  <p:oleObj name="Equation" r:id="rId3" imgW="10363200" imgH="5486400" progId="Equation.DSMT4">
                    <p:embed/>
                    <p:pic>
                      <p:nvPicPr>
                        <p:cNvPr id="0" name="对象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23313" y="822325"/>
                          <a:ext cx="681037" cy="36195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对象 12"/>
            <p:cNvGraphicFramePr>
              <a:graphicFrameLocks noChangeAspect="1"/>
            </p:cNvGraphicFramePr>
            <p:nvPr/>
          </p:nvGraphicFramePr>
          <p:xfrm>
            <a:off x="569913" y="1166813"/>
            <a:ext cx="2057400" cy="3730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880" name="Equation" r:id="rId5" imgW="30175200" imgH="5486400" progId="Equation.DSMT4">
                    <p:embed/>
                  </p:oleObj>
                </mc:Choice>
                <mc:Fallback>
                  <p:oleObj name="Equation" r:id="rId5" imgW="30175200" imgH="5486400" progId="Equation.DSMT4">
                    <p:embed/>
                    <p:pic>
                      <p:nvPicPr>
                        <p:cNvPr id="0" name="对象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9913" y="1166813"/>
                          <a:ext cx="2057400" cy="37306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文本框 24"/>
            <p:cNvSpPr txBox="1"/>
            <p:nvPr/>
          </p:nvSpPr>
          <p:spPr>
            <a:xfrm>
              <a:off x="498969" y="1166989"/>
              <a:ext cx="10665217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18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</a:t>
              </a:r>
              <a:r>
                <a:rPr lang="en-US" altLang="zh-CN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18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                            </a:t>
              </a:r>
              <a:r>
                <a:rPr lang="zh-CN" altLang="en-US" sz="20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，记</a:t>
              </a:r>
              <a:r>
                <a:rPr lang="zh-CN" altLang="zh-CN" sz="20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每个小区间的长度</a:t>
              </a:r>
              <a:r>
                <a:rPr lang="zh-CN" altLang="en-US" sz="20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为                                            ；</a:t>
              </a:r>
              <a:endParaRPr lang="en-US" altLang="zh-CN" sz="2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6" name="对象 25"/>
            <p:cNvGraphicFramePr>
              <a:graphicFrameLocks noChangeAspect="1"/>
            </p:cNvGraphicFramePr>
            <p:nvPr/>
          </p:nvGraphicFramePr>
          <p:xfrm>
            <a:off x="5453214" y="1198451"/>
            <a:ext cx="2520950" cy="365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881" name="Equation" r:id="rId7" imgW="37795200" imgH="5486400" progId="Equation.DSMT4">
                    <p:embed/>
                  </p:oleObj>
                </mc:Choice>
                <mc:Fallback>
                  <p:oleObj name="Equation" r:id="rId7" imgW="37795200" imgH="5486400" progId="Equation.DSMT4">
                    <p:embed/>
                    <p:pic>
                      <p:nvPicPr>
                        <p:cNvPr id="0" name="对象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53214" y="1198451"/>
                          <a:ext cx="2520950" cy="3651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6" name="文本框 55"/>
          <p:cNvSpPr txBox="1"/>
          <p:nvPr/>
        </p:nvSpPr>
        <p:spPr>
          <a:xfrm>
            <a:off x="544830" y="3267075"/>
            <a:ext cx="10909935" cy="708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</a:t>
            </a:r>
            <a:r>
              <a:rPr lang="en-US" altLang="zh-CN" sz="2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(3)</a:t>
            </a:r>
            <a:r>
              <a:rPr lang="zh-CN" altLang="zh-CN" sz="2000" b="1" kern="100" dirty="0">
                <a:solidFill>
                  <a:schemeClr val="bg1"/>
                </a:solidFill>
                <a:effectLst/>
                <a:ea typeface="黑体" panose="02010609060101010101" pitchFamily="49" charset="-122"/>
                <a:cs typeface="黑体" panose="02010609060101010101" pitchFamily="49" charset="-122"/>
              </a:rPr>
              <a:t>求和（近似和）</a:t>
            </a:r>
            <a:r>
              <a:rPr lang="zh-CN" altLang="zh-CN" sz="2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：把</a:t>
            </a:r>
            <a:r>
              <a:rPr lang="en-US" altLang="zh-CN" sz="2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n</a:t>
            </a:r>
            <a:r>
              <a:rPr lang="zh-CN" altLang="en-US" sz="2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段时间上的路程的近似值相加，即得到总路程</a:t>
            </a:r>
            <a:r>
              <a:rPr lang="zh-CN" altLang="zh-CN" sz="2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的近似值，即</a:t>
            </a:r>
            <a:endParaRPr lang="zh-CN" altLang="zh-CN" sz="20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en-US" altLang="zh-CN" sz="20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591124" y="2037076"/>
            <a:ext cx="10573062" cy="707886"/>
            <a:chOff x="591124" y="1739366"/>
            <a:chExt cx="10573062" cy="707886"/>
          </a:xfrm>
        </p:grpSpPr>
        <p:grpSp>
          <p:nvGrpSpPr>
            <p:cNvPr id="34" name="组合 33"/>
            <p:cNvGrpSpPr/>
            <p:nvPr/>
          </p:nvGrpSpPr>
          <p:grpSpPr>
            <a:xfrm>
              <a:off x="591124" y="1739366"/>
              <a:ext cx="10573062" cy="707886"/>
              <a:chOff x="591124" y="1994547"/>
              <a:chExt cx="10573062" cy="707886"/>
            </a:xfrm>
          </p:grpSpPr>
          <p:sp>
            <p:nvSpPr>
              <p:cNvPr id="36" name="文本框 35"/>
              <p:cNvSpPr txBox="1"/>
              <p:nvPr/>
            </p:nvSpPr>
            <p:spPr>
              <a:xfrm>
                <a:off x="591124" y="1994547"/>
                <a:ext cx="10573062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sz="1800" kern="1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   </a:t>
                </a:r>
                <a:r>
                  <a:rPr lang="en-US" altLang="zh-CN" sz="20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(2)</a:t>
                </a:r>
                <a:r>
                  <a:rPr lang="zh-CN" altLang="zh-CN" sz="2000" b="1" kern="100" dirty="0">
                    <a:solidFill>
                      <a:schemeClr val="bg1"/>
                    </a:solidFill>
                    <a:effectLst/>
                    <a:ea typeface="黑体" panose="02010609060101010101" pitchFamily="49" charset="-122"/>
                    <a:cs typeface="黑体" panose="02010609060101010101" pitchFamily="49" charset="-122"/>
                  </a:rPr>
                  <a:t>近似（</a:t>
                </a:r>
                <a:r>
                  <a:rPr lang="zh-CN" altLang="en-US" sz="2000" b="1" kern="100" dirty="0">
                    <a:solidFill>
                      <a:schemeClr val="bg1"/>
                    </a:solidFill>
                    <a:effectLst/>
                    <a:ea typeface="黑体" panose="02010609060101010101" pitchFamily="49" charset="-122"/>
                    <a:cs typeface="黑体" panose="02010609060101010101" pitchFamily="49" charset="-122"/>
                  </a:rPr>
                  <a:t>常代变</a:t>
                </a:r>
                <a:r>
                  <a:rPr lang="zh-CN" altLang="zh-CN" sz="2000" b="1" kern="100" dirty="0">
                    <a:solidFill>
                      <a:schemeClr val="bg1"/>
                    </a:solidFill>
                    <a:effectLst/>
                    <a:ea typeface="黑体" panose="02010609060101010101" pitchFamily="49" charset="-122"/>
                    <a:cs typeface="黑体" panose="02010609060101010101" pitchFamily="49" charset="-122"/>
                  </a:rPr>
                  <a:t>）</a:t>
                </a:r>
                <a:r>
                  <a:rPr lang="zh-CN" altLang="zh-CN" sz="20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：</a:t>
                </a:r>
                <a:r>
                  <a:rPr lang="zh-CN" altLang="en-US" sz="20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任取一时刻                    ，用         </a:t>
                </a:r>
                <a:r>
                  <a:rPr lang="zh-CN" altLang="en-US" sz="2000" kern="100" dirty="0">
                    <a:solidFill>
                      <a:schemeClr val="bg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来代替            上各个时刻的速度（看成匀速运动），于是在时间间隔            内质点所走过的路程       的近似值为</a:t>
                </a:r>
                <a:endParaRPr lang="en-US" altLang="zh-CN" sz="20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47" name="对象 46"/>
              <p:cNvGraphicFramePr>
                <a:graphicFrameLocks noChangeAspect="1"/>
              </p:cNvGraphicFramePr>
              <p:nvPr/>
            </p:nvGraphicFramePr>
            <p:xfrm>
              <a:off x="7233723" y="2332815"/>
              <a:ext cx="360362" cy="36353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5886" name="Equation" r:id="rId9" imgW="5486400" imgH="5486400" progId="Equation.DSMT4">
                      <p:embed/>
                    </p:oleObj>
                  </mc:Choice>
                  <mc:Fallback>
                    <p:oleObj name="Equation" r:id="rId9" imgW="5486400" imgH="5486400" progId="Equation.DSMT4">
                      <p:embed/>
                      <p:pic>
                        <p:nvPicPr>
                          <p:cNvPr id="0" name="对象 4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233723" y="2332815"/>
                            <a:ext cx="360362" cy="363538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33" name="对象 32"/>
            <p:cNvGraphicFramePr>
              <a:graphicFrameLocks noChangeAspect="1"/>
            </p:cNvGraphicFramePr>
            <p:nvPr/>
          </p:nvGraphicFramePr>
          <p:xfrm>
            <a:off x="4233166" y="2064208"/>
            <a:ext cx="696912" cy="3635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887" name="Equation" r:id="rId11" imgW="10668000" imgH="5486400" progId="Equation.DSMT4">
                    <p:embed/>
                  </p:oleObj>
                </mc:Choice>
                <mc:Fallback>
                  <p:oleObj name="Equation" r:id="rId11" imgW="10668000" imgH="5486400" progId="Equation.DSMT4">
                    <p:embed/>
                    <p:pic>
                      <p:nvPicPr>
                        <p:cNvPr id="0" name="对象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33166" y="2064208"/>
                          <a:ext cx="696912" cy="36353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组合 9"/>
          <p:cNvGrpSpPr/>
          <p:nvPr/>
        </p:nvGrpSpPr>
        <p:grpSpPr>
          <a:xfrm>
            <a:off x="541512" y="4369159"/>
            <a:ext cx="10909767" cy="707886"/>
            <a:chOff x="541512" y="4071449"/>
            <a:chExt cx="10909767" cy="707886"/>
          </a:xfrm>
        </p:grpSpPr>
        <p:grpSp>
          <p:nvGrpSpPr>
            <p:cNvPr id="77" name="组合 76"/>
            <p:cNvGrpSpPr/>
            <p:nvPr/>
          </p:nvGrpSpPr>
          <p:grpSpPr>
            <a:xfrm>
              <a:off x="541512" y="4071449"/>
              <a:ext cx="10909767" cy="707886"/>
              <a:chOff x="541512" y="4071449"/>
              <a:chExt cx="10909767" cy="707886"/>
            </a:xfrm>
          </p:grpSpPr>
          <p:sp>
            <p:nvSpPr>
              <p:cNvPr id="73" name="文本框 72"/>
              <p:cNvSpPr txBox="1"/>
              <p:nvPr/>
            </p:nvSpPr>
            <p:spPr>
              <a:xfrm>
                <a:off x="541512" y="4071449"/>
                <a:ext cx="10909767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sz="2000" kern="1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   </a:t>
                </a:r>
                <a:r>
                  <a:rPr lang="en-US" altLang="zh-CN" sz="20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(4)</a:t>
                </a:r>
                <a:r>
                  <a:rPr lang="zh-CN" altLang="zh-CN" sz="2000" b="1" kern="100" dirty="0">
                    <a:solidFill>
                      <a:schemeClr val="bg1"/>
                    </a:solidFill>
                    <a:effectLst/>
                    <a:ea typeface="黑体" panose="02010609060101010101" pitchFamily="49" charset="-122"/>
                    <a:cs typeface="黑体" panose="02010609060101010101" pitchFamily="49" charset="-122"/>
                  </a:rPr>
                  <a:t>取极限</a:t>
                </a:r>
                <a:r>
                  <a:rPr lang="zh-CN" altLang="zh-CN" sz="20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：若记</a:t>
                </a:r>
                <a:r>
                  <a:rPr lang="en-US" altLang="zh-CN" sz="20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                                      </a:t>
                </a:r>
                <a:r>
                  <a:rPr lang="zh-CN" altLang="zh-CN" sz="20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，则当</a:t>
                </a:r>
                <a:r>
                  <a:rPr lang="en-US" altLang="zh-CN" sz="20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      </a:t>
                </a:r>
                <a:r>
                  <a:rPr lang="zh-CN" altLang="zh-CN" sz="20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时，所有</a:t>
                </a:r>
                <a:r>
                  <a:rPr lang="zh-CN" altLang="en-US" sz="20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时间区间</a:t>
                </a:r>
                <a:r>
                  <a:rPr lang="zh-CN" altLang="zh-CN" sz="20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的长度都趋于零．如果上述和式的极限存在，这个极限值就是</a:t>
                </a:r>
                <a:r>
                  <a:rPr lang="zh-CN" altLang="en-US" sz="20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质点在时间间隔           上所经过的路程</a:t>
                </a:r>
                <a:r>
                  <a:rPr lang="en-US" altLang="zh-CN" sz="20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s</a:t>
                </a:r>
                <a:r>
                  <a:rPr lang="zh-CN" altLang="en-US" sz="20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的精确值</a:t>
                </a:r>
                <a:r>
                  <a:rPr lang="zh-CN" altLang="zh-CN" sz="2000" kern="1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，即</a:t>
                </a:r>
                <a:endParaRPr lang="zh-CN" altLang="zh-CN" sz="20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74" name="对象 73"/>
              <p:cNvGraphicFramePr>
                <a:graphicFrameLocks noChangeAspect="1"/>
              </p:cNvGraphicFramePr>
              <p:nvPr/>
            </p:nvGraphicFramePr>
            <p:xfrm>
              <a:off x="3049809" y="4107712"/>
              <a:ext cx="2444750" cy="3651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5889" name="Equation" r:id="rId13" imgW="36576000" imgH="5486400" progId="Equation.DSMT4">
                      <p:embed/>
                    </p:oleObj>
                  </mc:Choice>
                  <mc:Fallback>
                    <p:oleObj name="Equation" r:id="rId13" imgW="36576000" imgH="5486400" progId="Equation.DSMT4">
                      <p:embed/>
                      <p:pic>
                        <p:nvPicPr>
                          <p:cNvPr id="0" name="对象 7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49809" y="4107712"/>
                            <a:ext cx="2444750" cy="36512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75" name="对象 74"/>
              <p:cNvGraphicFramePr>
                <a:graphicFrameLocks noChangeAspect="1"/>
              </p:cNvGraphicFramePr>
              <p:nvPr/>
            </p:nvGraphicFramePr>
            <p:xfrm>
              <a:off x="6312013" y="4124809"/>
              <a:ext cx="692150" cy="2841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5890" name="Equation" r:id="rId15" imgW="10363200" imgH="4267200" progId="Equation.DSMT4">
                      <p:embed/>
                    </p:oleObj>
                  </mc:Choice>
                  <mc:Fallback>
                    <p:oleObj name="Equation" r:id="rId15" imgW="10363200" imgH="4267200" progId="Equation.DSMT4">
                      <p:embed/>
                      <p:pic>
                        <p:nvPicPr>
                          <p:cNvPr id="0" name="对象 7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312013" y="4124809"/>
                            <a:ext cx="692150" cy="284162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43" name="对象 42"/>
            <p:cNvGraphicFramePr>
              <a:graphicFrameLocks noChangeAspect="1"/>
            </p:cNvGraphicFramePr>
            <p:nvPr/>
          </p:nvGraphicFramePr>
          <p:xfrm>
            <a:off x="6975811" y="4396638"/>
            <a:ext cx="681037" cy="361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892" name="Equation" r:id="rId17" imgW="10363200" imgH="5486400" progId="Equation.DSMT4">
                    <p:embed/>
                  </p:oleObj>
                </mc:Choice>
                <mc:Fallback>
                  <p:oleObj name="Equation" r:id="rId17" imgW="10363200" imgH="5486400" progId="Equation.DSMT4">
                    <p:embed/>
                    <p:pic>
                      <p:nvPicPr>
                        <p:cNvPr id="0" name="对象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75811" y="4396638"/>
                          <a:ext cx="681037" cy="36195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" name="Picture 812"/>
          <p:cNvGraphicFramePr/>
          <p:nvPr/>
        </p:nvGraphicFramePr>
        <p:xfrm>
          <a:off x="4910614" y="2048511"/>
          <a:ext cx="101663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" name="" r:id="rId19" imgW="711200" imgH="228600" progId="Equation.3">
                  <p:embed/>
                </p:oleObj>
              </mc:Choice>
              <mc:Fallback>
                <p:oleObj name="" r:id="rId19" imgW="711200" imgH="228600" progId="Equation.3">
                  <p:embed/>
                  <p:pic>
                    <p:nvPicPr>
                      <p:cNvPr id="0" name="图片 3182"/>
                      <p:cNvPicPr/>
                      <p:nvPr/>
                    </p:nvPicPr>
                    <p:blipFill>
                      <a:blip r:embed="rId20">
                        <a:lum bright="7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4910614" y="2048511"/>
                        <a:ext cx="1016635" cy="355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Picture 812"/>
          <p:cNvGraphicFramePr/>
          <p:nvPr/>
        </p:nvGraphicFramePr>
        <p:xfrm>
          <a:off x="7736364" y="2069466"/>
          <a:ext cx="63563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21" imgW="444500" imgH="228600" progId="Equation.3">
                  <p:embed/>
                </p:oleObj>
              </mc:Choice>
              <mc:Fallback>
                <p:oleObj name="" r:id="rId21" imgW="444500" imgH="228600" progId="Equation.3">
                  <p:embed/>
                  <p:pic>
                    <p:nvPicPr>
                      <p:cNvPr id="0" name="图片 3182"/>
                      <p:cNvPicPr/>
                      <p:nvPr/>
                    </p:nvPicPr>
                    <p:blipFill>
                      <a:blip r:embed="rId22">
                        <a:lum bright="7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7736364" y="2069466"/>
                        <a:ext cx="635635" cy="355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Picture 812"/>
          <p:cNvGraphicFramePr/>
          <p:nvPr/>
        </p:nvGraphicFramePr>
        <p:xfrm>
          <a:off x="6468586" y="2048511"/>
          <a:ext cx="49022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" name="" r:id="rId23" imgW="342900" imgH="228600" progId="Equation.3">
                  <p:embed/>
                </p:oleObj>
              </mc:Choice>
              <mc:Fallback>
                <p:oleObj name="" r:id="rId23" imgW="342900" imgH="228600" progId="Equation.3">
                  <p:embed/>
                  <p:pic>
                    <p:nvPicPr>
                      <p:cNvPr id="0" name="图片 3182"/>
                      <p:cNvPicPr/>
                      <p:nvPr/>
                    </p:nvPicPr>
                    <p:blipFill>
                      <a:blip r:embed="rId24">
                        <a:lum bright="7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6468586" y="2048511"/>
                        <a:ext cx="490220" cy="355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Picture 812"/>
          <p:cNvGraphicFramePr/>
          <p:nvPr/>
        </p:nvGraphicFramePr>
        <p:xfrm>
          <a:off x="4080669" y="2818131"/>
          <a:ext cx="234251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25" imgW="1638300" imgH="228600" progId="Equation.3">
                  <p:embed/>
                </p:oleObj>
              </mc:Choice>
              <mc:Fallback>
                <p:oleObj name="" r:id="rId25" imgW="1638300" imgH="228600" progId="Equation.3">
                  <p:embed/>
                  <p:pic>
                    <p:nvPicPr>
                      <p:cNvPr id="0" name="图片 3182"/>
                      <p:cNvPicPr/>
                      <p:nvPr/>
                    </p:nvPicPr>
                    <p:blipFill>
                      <a:blip r:embed="rId26">
                        <a:lum bright="7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4080669" y="2818131"/>
                        <a:ext cx="2342515" cy="355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Picture 812"/>
          <p:cNvGraphicFramePr/>
          <p:nvPr/>
        </p:nvGraphicFramePr>
        <p:xfrm>
          <a:off x="4207669" y="3703321"/>
          <a:ext cx="2088515" cy="671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27" imgW="1459865" imgH="431800" progId="Equation.3">
                  <p:embed/>
                </p:oleObj>
              </mc:Choice>
              <mc:Fallback>
                <p:oleObj name="" r:id="rId27" imgW="1459865" imgH="431800" progId="Equation.3">
                  <p:embed/>
                  <p:pic>
                    <p:nvPicPr>
                      <p:cNvPr id="0" name="图片 3182"/>
                      <p:cNvPicPr/>
                      <p:nvPr/>
                    </p:nvPicPr>
                    <p:blipFill>
                      <a:blip r:embed="rId28">
                        <a:lum bright="7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4207669" y="3703321"/>
                        <a:ext cx="2088515" cy="67183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Picture 812"/>
          <p:cNvGraphicFramePr/>
          <p:nvPr/>
        </p:nvGraphicFramePr>
        <p:xfrm>
          <a:off x="4434046" y="5333366"/>
          <a:ext cx="1635760" cy="671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29" imgW="1143000" imgH="431800" progId="Equation.3">
                  <p:embed/>
                </p:oleObj>
              </mc:Choice>
              <mc:Fallback>
                <p:oleObj name="" r:id="rId29" imgW="1143000" imgH="431800" progId="Equation.3">
                  <p:embed/>
                  <p:pic>
                    <p:nvPicPr>
                      <p:cNvPr id="0" name="图片 3182"/>
                      <p:cNvPicPr/>
                      <p:nvPr/>
                    </p:nvPicPr>
                    <p:blipFill>
                      <a:blip r:embed="rId30">
                        <a:lum bright="7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4434046" y="5333366"/>
                        <a:ext cx="1635760" cy="67183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45329" y="311206"/>
            <a:ext cx="10217852" cy="6099684"/>
            <a:chOff x="684064" y="301681"/>
            <a:chExt cx="10217852" cy="6099684"/>
          </a:xfrm>
        </p:grpSpPr>
        <p:sp>
          <p:nvSpPr>
            <p:cNvPr id="4" name="文本框 3"/>
            <p:cNvSpPr txBox="1"/>
            <p:nvPr/>
          </p:nvSpPr>
          <p:spPr>
            <a:xfrm>
              <a:off x="684064" y="301681"/>
              <a:ext cx="6499517" cy="6239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zh-CN" altLang="en-US" sz="2600" kern="0" dirty="0">
                  <a:solidFill>
                    <a:schemeClr val="bg1"/>
                  </a:solidFill>
                  <a:latin typeface="黑体" panose="02010609060101010101" pitchFamily="49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二</a:t>
              </a:r>
              <a:r>
                <a:rPr lang="zh-CN" altLang="en-US" sz="2600" kern="0" dirty="0">
                  <a:solidFill>
                    <a:schemeClr val="bg1"/>
                  </a:solidFill>
                  <a:effectLst/>
                  <a:latin typeface="黑体" panose="02010609060101010101" pitchFamily="49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、</a:t>
              </a:r>
              <a:r>
                <a:rPr lang="zh-CN" altLang="zh-CN" sz="2600" kern="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定积分</a:t>
              </a:r>
              <a:r>
                <a:rPr lang="zh-CN" altLang="en-US" sz="2600" kern="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的定义</a:t>
              </a:r>
              <a:endParaRPr lang="zh-CN" altLang="zh-CN" sz="2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718701" y="959652"/>
              <a:ext cx="10183215" cy="37481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>
                <a:lnSpc>
                  <a:spcPct val="150000"/>
                </a:lnSpc>
              </a:pP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 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定义    设函数         在区间         上有定义，在         中任意插入</a:t>
              </a: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n-1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个分点</a:t>
              </a:r>
              <a:endParaRPr lang="en-US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indent="266700" algn="just">
                <a:lnSpc>
                  <a:spcPct val="150000"/>
                </a:lnSpc>
              </a:pP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                                                    ，把区间         任意分割成</a:t>
              </a: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n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个小区间</a:t>
              </a:r>
              <a:endParaRPr lang="en-US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indent="266700" algn="just">
                <a:lnSpc>
                  <a:spcPct val="150000"/>
                </a:lnSpc>
              </a:pP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             ，小区间的长度记作                                            ，记                       ，在  </a:t>
              </a:r>
              <a:r>
                <a:rPr lang="en-US" altLang="zh-CN" sz="2300" kern="100" dirty="0">
                  <a:solidFill>
                    <a:schemeClr val="bg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</a:t>
              </a:r>
              <a:endParaRPr lang="en-US" altLang="zh-CN" sz="23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indent="266700" algn="just">
                <a:lnSpc>
                  <a:spcPct val="150000"/>
                </a:lnSpc>
              </a:pP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每个小区间            上任取一点                          ，作和式                       </a:t>
              </a: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.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当           时，</a:t>
              </a:r>
              <a:endParaRPr lang="en-US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indent="266700" algn="just">
                <a:lnSpc>
                  <a:spcPct val="150000"/>
                </a:lnSpc>
              </a:pP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若极限                          存在 （这个极限值与区间           的分法及点     的取法无</a:t>
              </a:r>
              <a:endParaRPr lang="en-US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indent="266700" algn="just">
                <a:lnSpc>
                  <a:spcPct val="150000"/>
                </a:lnSpc>
              </a:pP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关），则称函数        在         上可积，并称这个极限为函数         在区间          上</a:t>
              </a:r>
              <a:endParaRPr lang="en-US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indent="266700" algn="just">
                <a:lnSpc>
                  <a:spcPct val="150000"/>
                </a:lnSpc>
              </a:pP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的定积分，记作                ，即</a:t>
              </a:r>
              <a:endParaRPr lang="zh-CN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788289" y="5301863"/>
              <a:ext cx="10113627" cy="10992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266700" algn="just">
                <a:lnSpc>
                  <a:spcPct val="150000"/>
                </a:lnSpc>
              </a:pP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其中，</a:t>
              </a: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x</a:t>
              </a: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称为积分变量，      成为被积函数，           成为被积表达式， 称为积</a:t>
              </a:r>
              <a:endParaRPr lang="en-US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indent="266700" algn="just">
                <a:lnSpc>
                  <a:spcPct val="150000"/>
                </a:lnSpc>
              </a:pPr>
              <a:r>
                <a:rPr lang="zh-CN" altLang="en-US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分下限， 成为积分上限，      称为积分区间</a:t>
              </a:r>
              <a:r>
                <a:rPr lang="en-US" altLang="zh-CN" sz="230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.</a:t>
              </a:r>
              <a:endParaRPr lang="zh-CN" altLang="zh-CN" sz="23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" name="对象 6"/>
            <p:cNvGraphicFramePr>
              <a:graphicFrameLocks noChangeAspect="1"/>
            </p:cNvGraphicFramePr>
            <p:nvPr/>
          </p:nvGraphicFramePr>
          <p:xfrm>
            <a:off x="3461743" y="1127050"/>
            <a:ext cx="616575" cy="366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091" name="Equation" r:id="rId1" imgW="8229600" imgH="4876800" progId="Equation.DSMT4">
                    <p:embed/>
                  </p:oleObj>
                </mc:Choice>
                <mc:Fallback>
                  <p:oleObj name="Equation" r:id="rId1" imgW="8229600" imgH="4876800" progId="Equation.DSMT4">
                    <p:embed/>
                    <p:pic>
                      <p:nvPicPr>
                        <p:cNvPr id="0" name="对象 7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61743" y="1127050"/>
                          <a:ext cx="616575" cy="36637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对象 8"/>
            <p:cNvGraphicFramePr>
              <a:graphicFrameLocks noChangeAspect="1"/>
            </p:cNvGraphicFramePr>
            <p:nvPr/>
          </p:nvGraphicFramePr>
          <p:xfrm>
            <a:off x="4911312" y="1134137"/>
            <a:ext cx="616575" cy="366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092" name="Equation" r:id="rId3" imgW="8229600" imgH="4876800" progId="Equation.DSMT4">
                    <p:embed/>
                  </p:oleObj>
                </mc:Choice>
                <mc:Fallback>
                  <p:oleObj name="Equation" r:id="rId3" imgW="8229600" imgH="4876800" progId="Equation.DSMT4">
                    <p:embed/>
                    <p:pic>
                      <p:nvPicPr>
                        <p:cNvPr id="0" name="对象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11312" y="1134137"/>
                          <a:ext cx="616575" cy="36637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对象 9"/>
            <p:cNvGraphicFramePr>
              <a:graphicFrameLocks noChangeAspect="1"/>
            </p:cNvGraphicFramePr>
            <p:nvPr/>
          </p:nvGraphicFramePr>
          <p:xfrm>
            <a:off x="7296548" y="1119961"/>
            <a:ext cx="616575" cy="366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093" name="Equation" r:id="rId5" imgW="8229600" imgH="4876800" progId="Equation.DSMT4">
                    <p:embed/>
                  </p:oleObj>
                </mc:Choice>
                <mc:Fallback>
                  <p:oleObj name="Equation" r:id="rId5" imgW="8229600" imgH="4876800" progId="Equation.DSMT4">
                    <p:embed/>
                    <p:pic>
                      <p:nvPicPr>
                        <p:cNvPr id="0" name="对象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96548" y="1119961"/>
                          <a:ext cx="616575" cy="36637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对象 10"/>
            <p:cNvGraphicFramePr>
              <a:graphicFrameLocks noChangeAspect="1"/>
            </p:cNvGraphicFramePr>
            <p:nvPr/>
          </p:nvGraphicFramePr>
          <p:xfrm>
            <a:off x="1044871" y="1607984"/>
            <a:ext cx="4138613" cy="412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094" name="Equation" r:id="rId7" imgW="55168800" imgH="5486400" progId="Equation.DSMT4">
                    <p:embed/>
                  </p:oleObj>
                </mc:Choice>
                <mc:Fallback>
                  <p:oleObj name="Equation" r:id="rId7" imgW="55168800" imgH="5486400" progId="Equation.DSMT4">
                    <p:embed/>
                    <p:pic>
                      <p:nvPicPr>
                        <p:cNvPr id="0" name="对象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44871" y="1607984"/>
                          <a:ext cx="4138613" cy="41275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对象 11"/>
            <p:cNvGraphicFramePr>
              <a:graphicFrameLocks noChangeAspect="1"/>
            </p:cNvGraphicFramePr>
            <p:nvPr/>
          </p:nvGraphicFramePr>
          <p:xfrm>
            <a:off x="6328983" y="1642940"/>
            <a:ext cx="616575" cy="366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095" name="Equation" r:id="rId9" imgW="8229600" imgH="4876800" progId="Equation.DSMT4">
                    <p:embed/>
                  </p:oleObj>
                </mc:Choice>
                <mc:Fallback>
                  <p:oleObj name="Equation" r:id="rId9" imgW="8229600" imgH="4876800" progId="Equation.DSMT4">
                    <p:embed/>
                    <p:pic>
                      <p:nvPicPr>
                        <p:cNvPr id="0" name="对象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28983" y="1642940"/>
                          <a:ext cx="616575" cy="36637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对象 12"/>
            <p:cNvGraphicFramePr>
              <a:graphicFrameLocks noChangeAspect="1"/>
            </p:cNvGraphicFramePr>
            <p:nvPr/>
          </p:nvGraphicFramePr>
          <p:xfrm>
            <a:off x="9721329" y="1609725"/>
            <a:ext cx="914400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096" name="Equation" r:id="rId10" imgW="12192000" imgH="5486400" progId="Equation.DSMT4">
                    <p:embed/>
                  </p:oleObj>
                </mc:Choice>
                <mc:Fallback>
                  <p:oleObj name="Equation" r:id="rId10" imgW="12192000" imgH="5486400" progId="Equation.DSMT4">
                    <p:embed/>
                    <p:pic>
                      <p:nvPicPr>
                        <p:cNvPr id="0" name="对象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721329" y="1609725"/>
                          <a:ext cx="914400" cy="4095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对象 13"/>
            <p:cNvGraphicFramePr>
              <a:graphicFrameLocks noChangeAspect="1"/>
            </p:cNvGraphicFramePr>
            <p:nvPr/>
          </p:nvGraphicFramePr>
          <p:xfrm>
            <a:off x="1006549" y="2152250"/>
            <a:ext cx="1555750" cy="3667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097" name="Equation" r:id="rId12" imgW="20726400" imgH="4876800" progId="Equation.DSMT4">
                    <p:embed/>
                  </p:oleObj>
                </mc:Choice>
                <mc:Fallback>
                  <p:oleObj name="Equation" r:id="rId12" imgW="20726400" imgH="4876800" progId="Equation.DSMT4">
                    <p:embed/>
                    <p:pic>
                      <p:nvPicPr>
                        <p:cNvPr id="0" name="对象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6549" y="2152250"/>
                          <a:ext cx="1555750" cy="36671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对象 14"/>
            <p:cNvGraphicFramePr>
              <a:graphicFrameLocks noChangeAspect="1"/>
            </p:cNvGraphicFramePr>
            <p:nvPr/>
          </p:nvGraphicFramePr>
          <p:xfrm>
            <a:off x="5157011" y="2164612"/>
            <a:ext cx="2994025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098" name="Equation" r:id="rId14" imgW="39928800" imgH="5486400" progId="Equation.DSMT4">
                    <p:embed/>
                  </p:oleObj>
                </mc:Choice>
                <mc:Fallback>
                  <p:oleObj name="Equation" r:id="rId14" imgW="39928800" imgH="5486400" progId="Equation.DSMT4">
                    <p:embed/>
                    <p:pic>
                      <p:nvPicPr>
                        <p:cNvPr id="0" name="对象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57011" y="2164612"/>
                          <a:ext cx="2994025" cy="4095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对象 16"/>
            <p:cNvGraphicFramePr>
              <a:graphicFrameLocks noChangeAspect="1"/>
            </p:cNvGraphicFramePr>
            <p:nvPr/>
          </p:nvGraphicFramePr>
          <p:xfrm>
            <a:off x="8692194" y="2156747"/>
            <a:ext cx="1576388" cy="501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099" name="Equation" r:id="rId16" imgW="21031200" imgH="6705600" progId="Equation.DSMT4">
                    <p:embed/>
                  </p:oleObj>
                </mc:Choice>
                <mc:Fallback>
                  <p:oleObj name="Equation" r:id="rId16" imgW="21031200" imgH="6705600" progId="Equation.DSMT4">
                    <p:embed/>
                    <p:pic>
                      <p:nvPicPr>
                        <p:cNvPr id="0" name="对象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92194" y="2156747"/>
                          <a:ext cx="1576388" cy="50165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对象 17"/>
            <p:cNvGraphicFramePr>
              <a:graphicFrameLocks noChangeAspect="1"/>
            </p:cNvGraphicFramePr>
            <p:nvPr/>
          </p:nvGraphicFramePr>
          <p:xfrm>
            <a:off x="2504815" y="2669066"/>
            <a:ext cx="914400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100" name="Equation" r:id="rId18" imgW="12192000" imgH="5486400" progId="Equation.DSMT4">
                    <p:embed/>
                  </p:oleObj>
                </mc:Choice>
                <mc:Fallback>
                  <p:oleObj name="Equation" r:id="rId18" imgW="12192000" imgH="5486400" progId="Equation.DSMT4">
                    <p:embed/>
                    <p:pic>
                      <p:nvPicPr>
                        <p:cNvPr id="0" name="对象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04815" y="2669066"/>
                          <a:ext cx="914400" cy="4095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对象 18"/>
            <p:cNvGraphicFramePr>
              <a:graphicFrameLocks noChangeAspect="1"/>
            </p:cNvGraphicFramePr>
            <p:nvPr/>
          </p:nvGraphicFramePr>
          <p:xfrm>
            <a:off x="4800607" y="2680327"/>
            <a:ext cx="1760538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101" name="Equation" r:id="rId20" imgW="23469600" imgH="5486400" progId="Equation.DSMT4">
                    <p:embed/>
                  </p:oleObj>
                </mc:Choice>
                <mc:Fallback>
                  <p:oleObj name="Equation" r:id="rId20" imgW="23469600" imgH="5486400" progId="Equation.DSMT4">
                    <p:embed/>
                    <p:pic>
                      <p:nvPicPr>
                        <p:cNvPr id="0" name="对象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0607" y="2680327"/>
                          <a:ext cx="1760538" cy="4095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对象 19"/>
            <p:cNvGraphicFramePr>
              <a:graphicFrameLocks noChangeAspect="1"/>
            </p:cNvGraphicFramePr>
            <p:nvPr/>
          </p:nvGraphicFramePr>
          <p:xfrm>
            <a:off x="7860863" y="2480344"/>
            <a:ext cx="1371600" cy="776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102" name="Equation" r:id="rId22" imgW="18288000" imgH="10363200" progId="Equation.DSMT4">
                    <p:embed/>
                  </p:oleObj>
                </mc:Choice>
                <mc:Fallback>
                  <p:oleObj name="Equation" r:id="rId22" imgW="18288000" imgH="10363200" progId="Equation.DSMT4">
                    <p:embed/>
                    <p:pic>
                      <p:nvPicPr>
                        <p:cNvPr id="0" name="对象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60863" y="2480344"/>
                          <a:ext cx="1371600" cy="77628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" name="对象 20"/>
            <p:cNvGraphicFramePr>
              <a:graphicFrameLocks noChangeAspect="1"/>
            </p:cNvGraphicFramePr>
            <p:nvPr/>
          </p:nvGraphicFramePr>
          <p:xfrm>
            <a:off x="9534541" y="2722801"/>
            <a:ext cx="776288" cy="319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103" name="Equation" r:id="rId24" imgW="10363200" imgH="4267200" progId="Equation.DSMT4">
                    <p:embed/>
                  </p:oleObj>
                </mc:Choice>
                <mc:Fallback>
                  <p:oleObj name="Equation" r:id="rId24" imgW="10363200" imgH="4267200" progId="Equation.DSMT4">
                    <p:embed/>
                    <p:pic>
                      <p:nvPicPr>
                        <p:cNvPr id="0" name="对象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534541" y="2722801"/>
                          <a:ext cx="776288" cy="31908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对象 21"/>
            <p:cNvGraphicFramePr>
              <a:graphicFrameLocks noChangeAspect="1"/>
            </p:cNvGraphicFramePr>
            <p:nvPr/>
          </p:nvGraphicFramePr>
          <p:xfrm>
            <a:off x="1979870" y="3002186"/>
            <a:ext cx="1758950" cy="776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104" name="Equation" r:id="rId26" imgW="23469600" imgH="10363200" progId="Equation.DSMT4">
                    <p:embed/>
                  </p:oleObj>
                </mc:Choice>
                <mc:Fallback>
                  <p:oleObj name="Equation" r:id="rId26" imgW="23469600" imgH="10363200" progId="Equation.DSMT4">
                    <p:embed/>
                    <p:pic>
                      <p:nvPicPr>
                        <p:cNvPr id="0" name="对象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79870" y="3002186"/>
                          <a:ext cx="1758950" cy="77628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对象 22"/>
            <p:cNvGraphicFramePr>
              <a:graphicFrameLocks noChangeAspect="1"/>
            </p:cNvGraphicFramePr>
            <p:nvPr/>
          </p:nvGraphicFramePr>
          <p:xfrm>
            <a:off x="7009043" y="3236186"/>
            <a:ext cx="616575" cy="366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105" name="Equation" r:id="rId28" imgW="8229600" imgH="4876800" progId="Equation.DSMT4">
                    <p:embed/>
                  </p:oleObj>
                </mc:Choice>
                <mc:Fallback>
                  <p:oleObj name="Equation" r:id="rId28" imgW="8229600" imgH="4876800" progId="Equation.DSMT4">
                    <p:embed/>
                    <p:pic>
                      <p:nvPicPr>
                        <p:cNvPr id="0" name="对象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09043" y="3236186"/>
                          <a:ext cx="616575" cy="36637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对象 23"/>
            <p:cNvGraphicFramePr>
              <a:graphicFrameLocks noChangeAspect="1"/>
            </p:cNvGraphicFramePr>
            <p:nvPr/>
          </p:nvGraphicFramePr>
          <p:xfrm>
            <a:off x="9213362" y="3215704"/>
            <a:ext cx="273050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106" name="Equation" r:id="rId29" imgW="3657600" imgH="5486400" progId="Equation.DSMT4">
                    <p:embed/>
                  </p:oleObj>
                </mc:Choice>
                <mc:Fallback>
                  <p:oleObj name="Equation" r:id="rId29" imgW="3657600" imgH="5486400" progId="Equation.DSMT4">
                    <p:embed/>
                    <p:pic>
                      <p:nvPicPr>
                        <p:cNvPr id="0" name="对象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13362" y="3215704"/>
                          <a:ext cx="273050" cy="4095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" name="对象 24"/>
            <p:cNvGraphicFramePr>
              <a:graphicFrameLocks noChangeAspect="1"/>
            </p:cNvGraphicFramePr>
            <p:nvPr/>
          </p:nvGraphicFramePr>
          <p:xfrm>
            <a:off x="3119677" y="3752310"/>
            <a:ext cx="616575" cy="366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107" name="Equation" r:id="rId31" imgW="8229600" imgH="4876800" progId="Equation.DSMT4">
                    <p:embed/>
                  </p:oleObj>
                </mc:Choice>
                <mc:Fallback>
                  <p:oleObj name="Equation" r:id="rId31" imgW="8229600" imgH="4876800" progId="Equation.DSMT4">
                    <p:embed/>
                    <p:pic>
                      <p:nvPicPr>
                        <p:cNvPr id="0" name="对象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2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19677" y="3752310"/>
                          <a:ext cx="616575" cy="36637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" name="对象 25"/>
            <p:cNvGraphicFramePr>
              <a:graphicFrameLocks noChangeAspect="1"/>
            </p:cNvGraphicFramePr>
            <p:nvPr/>
          </p:nvGraphicFramePr>
          <p:xfrm>
            <a:off x="3948221" y="3745749"/>
            <a:ext cx="616575" cy="366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108" name="Equation" r:id="rId33" imgW="8229600" imgH="4876800" progId="Equation.DSMT4">
                    <p:embed/>
                  </p:oleObj>
                </mc:Choice>
                <mc:Fallback>
                  <p:oleObj name="Equation" r:id="rId33" imgW="8229600" imgH="4876800" progId="Equation.DSMT4">
                    <p:embed/>
                    <p:pic>
                      <p:nvPicPr>
                        <p:cNvPr id="0" name="对象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48221" y="3745749"/>
                          <a:ext cx="616575" cy="36637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对象 26"/>
            <p:cNvGraphicFramePr>
              <a:graphicFrameLocks noChangeAspect="1"/>
            </p:cNvGraphicFramePr>
            <p:nvPr/>
          </p:nvGraphicFramePr>
          <p:xfrm>
            <a:off x="8354437" y="3752309"/>
            <a:ext cx="616575" cy="366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109" name="Equation" r:id="rId34" imgW="8229600" imgH="4876800" progId="Equation.DSMT4">
                    <p:embed/>
                  </p:oleObj>
                </mc:Choice>
                <mc:Fallback>
                  <p:oleObj name="Equation" r:id="rId34" imgW="8229600" imgH="4876800" progId="Equation.DSMT4">
                    <p:embed/>
                    <p:pic>
                      <p:nvPicPr>
                        <p:cNvPr id="0" name="对象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2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54437" y="3752309"/>
                          <a:ext cx="616575" cy="36637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" name="对象 27"/>
            <p:cNvGraphicFramePr>
              <a:graphicFrameLocks noChangeAspect="1"/>
            </p:cNvGraphicFramePr>
            <p:nvPr/>
          </p:nvGraphicFramePr>
          <p:xfrm>
            <a:off x="9843650" y="3745221"/>
            <a:ext cx="616575" cy="366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110" name="Equation" r:id="rId35" imgW="8229600" imgH="4876800" progId="Equation.DSMT4">
                    <p:embed/>
                  </p:oleObj>
                </mc:Choice>
                <mc:Fallback>
                  <p:oleObj name="Equation" r:id="rId35" imgW="8229600" imgH="4876800" progId="Equation.DSMT4">
                    <p:embed/>
                    <p:pic>
                      <p:nvPicPr>
                        <p:cNvPr id="0" name="对象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843650" y="3745221"/>
                          <a:ext cx="616575" cy="36637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" name="对象 28"/>
            <p:cNvGraphicFramePr>
              <a:graphicFrameLocks noChangeAspect="1"/>
            </p:cNvGraphicFramePr>
            <p:nvPr/>
          </p:nvGraphicFramePr>
          <p:xfrm>
            <a:off x="3080303" y="4148138"/>
            <a:ext cx="1139825" cy="593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111" name="Equation" r:id="rId36" imgW="15240000" imgH="7924800" progId="Equation.DSMT4">
                    <p:embed/>
                  </p:oleObj>
                </mc:Choice>
                <mc:Fallback>
                  <p:oleObj name="Equation" r:id="rId36" imgW="15240000" imgH="7924800" progId="Equation.DSMT4">
                    <p:embed/>
                    <p:pic>
                      <p:nvPicPr>
                        <p:cNvPr id="0" name="对象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7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80303" y="4148138"/>
                          <a:ext cx="1139825" cy="5937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" name="对象 29"/>
            <p:cNvGraphicFramePr>
              <a:graphicFrameLocks noChangeAspect="1"/>
            </p:cNvGraphicFramePr>
            <p:nvPr/>
          </p:nvGraphicFramePr>
          <p:xfrm>
            <a:off x="3978487" y="4560960"/>
            <a:ext cx="3098800" cy="776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112" name="Equation" r:id="rId38" imgW="41452800" imgH="10363200" progId="Equation.DSMT4">
                    <p:embed/>
                  </p:oleObj>
                </mc:Choice>
                <mc:Fallback>
                  <p:oleObj name="Equation" r:id="rId38" imgW="41452800" imgH="10363200" progId="Equation.DSMT4">
                    <p:embed/>
                    <p:pic>
                      <p:nvPicPr>
                        <p:cNvPr id="0" name="对象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9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78487" y="4560960"/>
                          <a:ext cx="3098800" cy="77628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对象 30"/>
            <p:cNvGraphicFramePr>
              <a:graphicFrameLocks noChangeAspect="1"/>
            </p:cNvGraphicFramePr>
            <p:nvPr/>
          </p:nvGraphicFramePr>
          <p:xfrm>
            <a:off x="3978487" y="5520890"/>
            <a:ext cx="616575" cy="366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113" name="Equation" r:id="rId40" imgW="8229600" imgH="4876800" progId="Equation.DSMT4">
                    <p:embed/>
                  </p:oleObj>
                </mc:Choice>
                <mc:Fallback>
                  <p:oleObj name="Equation" r:id="rId40" imgW="8229600" imgH="4876800" progId="Equation.DSMT4">
                    <p:embed/>
                    <p:pic>
                      <p:nvPicPr>
                        <p:cNvPr id="0" name="对象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2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78487" y="5520890"/>
                          <a:ext cx="616575" cy="36637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对象 31"/>
            <p:cNvGraphicFramePr>
              <a:graphicFrameLocks noChangeAspect="1"/>
            </p:cNvGraphicFramePr>
            <p:nvPr/>
          </p:nvGraphicFramePr>
          <p:xfrm>
            <a:off x="6473455" y="5520484"/>
            <a:ext cx="889000" cy="365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114" name="Equation" r:id="rId41" imgW="11887200" imgH="4876800" progId="Equation.DSMT4">
                    <p:embed/>
                  </p:oleObj>
                </mc:Choice>
                <mc:Fallback>
                  <p:oleObj name="Equation" r:id="rId41" imgW="11887200" imgH="4876800" progId="Equation.DSMT4">
                    <p:embed/>
                    <p:pic>
                      <p:nvPicPr>
                        <p:cNvPr id="0" name="对象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2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73455" y="5520484"/>
                          <a:ext cx="889000" cy="3651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" name="对象 32"/>
            <p:cNvGraphicFramePr>
              <a:graphicFrameLocks noChangeAspect="1"/>
            </p:cNvGraphicFramePr>
            <p:nvPr/>
          </p:nvGraphicFramePr>
          <p:xfrm>
            <a:off x="9534305" y="5578141"/>
            <a:ext cx="228600" cy="250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115" name="Equation" r:id="rId43" imgW="3048000" imgH="3352800" progId="Equation.DSMT4">
                    <p:embed/>
                  </p:oleObj>
                </mc:Choice>
                <mc:Fallback>
                  <p:oleObj name="Equation" r:id="rId43" imgW="3048000" imgH="3352800" progId="Equation.DSMT4">
                    <p:embed/>
                    <p:pic>
                      <p:nvPicPr>
                        <p:cNvPr id="0" name="对象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4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534305" y="5578141"/>
                          <a:ext cx="228600" cy="2508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对象 33"/>
            <p:cNvGraphicFramePr>
              <a:graphicFrameLocks noChangeAspect="1"/>
            </p:cNvGraphicFramePr>
            <p:nvPr/>
          </p:nvGraphicFramePr>
          <p:xfrm>
            <a:off x="2107867" y="6063401"/>
            <a:ext cx="228600" cy="319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116" name="Equation" r:id="rId45" imgW="3048000" imgH="4267200" progId="Equation.DSMT4">
                    <p:embed/>
                  </p:oleObj>
                </mc:Choice>
                <mc:Fallback>
                  <p:oleObj name="Equation" r:id="rId45" imgW="3048000" imgH="4267200" progId="Equation.DSMT4">
                    <p:embed/>
                    <p:pic>
                      <p:nvPicPr>
                        <p:cNvPr id="0" name="对象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6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07867" y="6063401"/>
                          <a:ext cx="228600" cy="31908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" name="对象 34"/>
            <p:cNvGraphicFramePr>
              <a:graphicFrameLocks noChangeAspect="1"/>
            </p:cNvGraphicFramePr>
            <p:nvPr/>
          </p:nvGraphicFramePr>
          <p:xfrm>
            <a:off x="4220166" y="6034994"/>
            <a:ext cx="616575" cy="366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117" name="Equation" r:id="rId47" imgW="8229600" imgH="4876800" progId="Equation.DSMT4">
                    <p:embed/>
                  </p:oleObj>
                </mc:Choice>
                <mc:Fallback>
                  <p:oleObj name="Equation" r:id="rId47" imgW="8229600" imgH="4876800" progId="Equation.DSMT4">
                    <p:embed/>
                    <p:pic>
                      <p:nvPicPr>
                        <p:cNvPr id="0" name="对象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20166" y="6034994"/>
                          <a:ext cx="616575" cy="36637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719455" y="749300"/>
            <a:ext cx="10618470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just" fontAlgn="auto">
              <a:lnSpc>
                <a:spcPct val="150000"/>
              </a:lnSpc>
            </a:pPr>
            <a:r>
              <a:rPr lang="en-US" altLang="zh-CN" sz="2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</a:t>
            </a:r>
            <a:r>
              <a:rPr lang="zh-CN" altLang="zh-CN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刘徽提出的割圆术“割之弥细，所失弥少，割之又割，以至于不可割，则与圆合体而无所失矣”，精妙地体现了极限思想。这种“化曲为直、无限逼近”的智慧，正是定积分</a:t>
            </a:r>
            <a:r>
              <a:rPr lang="zh-CN" altLang="zh-CN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“</a:t>
            </a:r>
            <a:r>
              <a:rPr lang="zh-CN" altLang="zh-CN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分割、近似、求和、取极限</a:t>
            </a:r>
            <a:r>
              <a:rPr lang="zh-CN" altLang="zh-CN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”</a:t>
            </a:r>
            <a:r>
              <a:rPr lang="zh-CN" altLang="zh-CN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思想的雏形。早在公元3世纪，中国数学家就已掌握通过有限认识无限、通过近似达到精确的辩证思维，比西方微积分思想的形成早了一千多年。这启示我们，中华民族自古就具有非凡的数学创造力，学习定积分不仅要掌握计算方法，更要传承先哲们的智慧，树立文化自信，在新时代继续发扬这种精益求精、勇于探索的科学精神。</a:t>
            </a:r>
            <a:endParaRPr lang="zh-CN" altLang="zh-CN" sz="24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4" grpId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文本框 36"/>
          <p:cNvSpPr txBox="1"/>
          <p:nvPr/>
        </p:nvSpPr>
        <p:spPr>
          <a:xfrm>
            <a:off x="1179448" y="647764"/>
            <a:ext cx="970829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2200" kern="1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根据定积分的定义，前面所讨论的两个实际问题可分别表述如下：</a:t>
            </a:r>
            <a:endParaRPr lang="zh-CN" altLang="zh-CN" sz="22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15594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pSp>
        <p:nvGrpSpPr>
          <p:cNvPr id="8" name="组合 7"/>
          <p:cNvGrpSpPr/>
          <p:nvPr/>
        </p:nvGrpSpPr>
        <p:grpSpPr>
          <a:xfrm>
            <a:off x="591124" y="3369692"/>
            <a:ext cx="10573062" cy="1541780"/>
            <a:chOff x="591124" y="1739366"/>
            <a:chExt cx="10573062" cy="1541780"/>
          </a:xfrm>
        </p:grpSpPr>
        <p:grpSp>
          <p:nvGrpSpPr>
            <p:cNvPr id="34" name="组合 33"/>
            <p:cNvGrpSpPr/>
            <p:nvPr/>
          </p:nvGrpSpPr>
          <p:grpSpPr>
            <a:xfrm>
              <a:off x="591124" y="1739366"/>
              <a:ext cx="10573062" cy="769441"/>
              <a:chOff x="591124" y="1994547"/>
              <a:chExt cx="10573062" cy="769441"/>
            </a:xfrm>
          </p:grpSpPr>
          <p:grpSp>
            <p:nvGrpSpPr>
              <p:cNvPr id="35" name="组合 34"/>
              <p:cNvGrpSpPr/>
              <p:nvPr/>
            </p:nvGrpSpPr>
            <p:grpSpPr>
              <a:xfrm>
                <a:off x="591124" y="1994547"/>
                <a:ext cx="10573062" cy="769441"/>
                <a:chOff x="559221" y="863953"/>
                <a:chExt cx="10573062" cy="769441"/>
              </a:xfrm>
            </p:grpSpPr>
            <p:sp>
              <p:nvSpPr>
                <p:cNvPr id="36" name="文本框 35"/>
                <p:cNvSpPr txBox="1"/>
                <p:nvPr/>
              </p:nvSpPr>
              <p:spPr>
                <a:xfrm>
                  <a:off x="559221" y="863953"/>
                  <a:ext cx="10573062" cy="76944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en-US" altLang="zh-CN" sz="1800" kern="100" dirty="0"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         </a:t>
                  </a:r>
                  <a:r>
                    <a:rPr lang="en-US" altLang="zh-CN" sz="2200" kern="100" dirty="0">
                      <a:solidFill>
                        <a:schemeClr val="bg1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(2)</a:t>
                  </a:r>
                  <a:r>
                    <a:rPr lang="zh-CN" altLang="en-US" sz="2200" kern="100" dirty="0">
                      <a:solidFill>
                        <a:schemeClr val="bg1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速度为      的质点在时间段     上经过路程</a:t>
                  </a:r>
                  <a:r>
                    <a:rPr lang="en-US" altLang="zh-CN" sz="2200" kern="100" dirty="0">
                      <a:solidFill>
                        <a:schemeClr val="bg1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s</a:t>
                  </a:r>
                  <a:r>
                    <a:rPr lang="zh-CN" altLang="en-US" sz="2200" kern="100" dirty="0">
                      <a:solidFill>
                        <a:schemeClr val="bg1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等于速度函数    在时间段</a:t>
                  </a:r>
                  <a:endParaRPr lang="en-US" altLang="zh-CN" sz="2200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  <a:p>
                  <a:r>
                    <a:rPr lang="en-US" altLang="zh-CN" sz="2200" kern="100" dirty="0">
                      <a:solidFill>
                        <a:schemeClr val="bg1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     </a:t>
                  </a:r>
                  <a:r>
                    <a:rPr lang="zh-CN" altLang="en-US" sz="2200" kern="100" dirty="0">
                      <a:solidFill>
                        <a:schemeClr val="bg1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上的定积分，即</a:t>
                  </a:r>
                  <a:endParaRPr lang="en-US" altLang="zh-CN" sz="22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graphicFrame>
              <p:nvGraphicFramePr>
                <p:cNvPr id="38" name="对象 37"/>
                <p:cNvGraphicFramePr>
                  <a:graphicFrameLocks noChangeAspect="1"/>
                </p:cNvGraphicFramePr>
                <p:nvPr/>
              </p:nvGraphicFramePr>
              <p:xfrm>
                <a:off x="2410226" y="939138"/>
                <a:ext cx="861052" cy="351309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1913" name="Equation" r:id="rId1" imgW="11887200" imgH="4876800" progId="Equation.DSMT4">
                        <p:embed/>
                      </p:oleObj>
                    </mc:Choice>
                    <mc:Fallback>
                      <p:oleObj name="Equation" r:id="rId1" imgW="11887200" imgH="4876800" progId="Equation.DSMT4">
                        <p:embed/>
                        <p:pic>
                          <p:nvPicPr>
                            <p:cNvPr id="0" name="对象 37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2">
                              <a:lum bright="70000" contrast="-70000"/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410226" y="939138"/>
                              <a:ext cx="861052" cy="351309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aphicFrame>
            <p:nvGraphicFramePr>
              <p:cNvPr id="46" name="对象 45"/>
              <p:cNvGraphicFramePr>
                <a:graphicFrameLocks noChangeAspect="1"/>
              </p:cNvGraphicFramePr>
              <p:nvPr/>
            </p:nvGraphicFramePr>
            <p:xfrm>
              <a:off x="5260237" y="2043147"/>
              <a:ext cx="677863" cy="36353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914" name="Equation" r:id="rId3" imgW="10363200" imgH="5486400" progId="Equation.DSMT4">
                      <p:embed/>
                    </p:oleObj>
                  </mc:Choice>
                  <mc:Fallback>
                    <p:oleObj name="Equation" r:id="rId3" imgW="10363200" imgH="5486400" progId="Equation.DSMT4">
                      <p:embed/>
                      <p:pic>
                        <p:nvPicPr>
                          <p:cNvPr id="0" name="对象 4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260237" y="2043147"/>
                            <a:ext cx="677863" cy="363538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7" name="对象 46"/>
              <p:cNvGraphicFramePr>
                <a:graphicFrameLocks noChangeAspect="1"/>
              </p:cNvGraphicFramePr>
              <p:nvPr/>
            </p:nvGraphicFramePr>
            <p:xfrm>
              <a:off x="9196052" y="2046111"/>
              <a:ext cx="486663" cy="37463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915" name="Equation" r:id="rId5" imgW="6400800" imgH="4876800" progId="Equation.DSMT4">
                      <p:embed/>
                    </p:oleObj>
                  </mc:Choice>
                  <mc:Fallback>
                    <p:oleObj name="Equation" r:id="rId5" imgW="6400800" imgH="4876800" progId="Equation.DSMT4">
                      <p:embed/>
                      <p:pic>
                        <p:nvPicPr>
                          <p:cNvPr id="0" name="对象 4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196052" y="2046111"/>
                            <a:ext cx="486663" cy="374638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33" name="对象 32"/>
            <p:cNvGraphicFramePr>
              <a:graphicFrameLocks noChangeAspect="1"/>
            </p:cNvGraphicFramePr>
            <p:nvPr/>
          </p:nvGraphicFramePr>
          <p:xfrm>
            <a:off x="740848" y="2123040"/>
            <a:ext cx="677862" cy="3635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916" name="Equation" r:id="rId7" imgW="10363200" imgH="5486400" progId="Equation.DSMT4">
                    <p:embed/>
                  </p:oleObj>
                </mc:Choice>
                <mc:Fallback>
                  <p:oleObj name="Equation" r:id="rId7" imgW="10363200" imgH="5486400" progId="Equation.DSMT4">
                    <p:embed/>
                    <p:pic>
                      <p:nvPicPr>
                        <p:cNvPr id="0" name="对象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0848" y="2123040"/>
                          <a:ext cx="677862" cy="36353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" name="对象 39"/>
            <p:cNvGraphicFramePr>
              <a:graphicFrameLocks noChangeAspect="1"/>
            </p:cNvGraphicFramePr>
            <p:nvPr/>
          </p:nvGraphicFramePr>
          <p:xfrm>
            <a:off x="4556064" y="2385161"/>
            <a:ext cx="2085975" cy="8959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917" name="Equation" r:id="rId9" imgW="800100" imgH="355600" progId="Equation.DSMT4">
                    <p:embed/>
                  </p:oleObj>
                </mc:Choice>
                <mc:Fallback>
                  <p:oleObj name="Equation" r:id="rId9" imgW="800100" imgH="355600" progId="Equation.DSMT4">
                    <p:embed/>
                    <p:pic>
                      <p:nvPicPr>
                        <p:cNvPr id="0" name="对象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56064" y="2385161"/>
                          <a:ext cx="2085975" cy="89598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" name="组合 1"/>
          <p:cNvGrpSpPr/>
          <p:nvPr/>
        </p:nvGrpSpPr>
        <p:grpSpPr>
          <a:xfrm>
            <a:off x="594661" y="1310515"/>
            <a:ext cx="10788650" cy="1565910"/>
            <a:chOff x="594661" y="1097867"/>
            <a:chExt cx="10788650" cy="1565910"/>
          </a:xfrm>
        </p:grpSpPr>
        <p:grpSp>
          <p:nvGrpSpPr>
            <p:cNvPr id="32" name="组合 31"/>
            <p:cNvGrpSpPr/>
            <p:nvPr/>
          </p:nvGrpSpPr>
          <p:grpSpPr>
            <a:xfrm>
              <a:off x="594661" y="1097867"/>
              <a:ext cx="10788650" cy="959485"/>
              <a:chOff x="594661" y="800157"/>
              <a:chExt cx="10788650" cy="959485"/>
            </a:xfrm>
          </p:grpSpPr>
          <p:sp>
            <p:nvSpPr>
              <p:cNvPr id="9" name="文本框 8"/>
              <p:cNvSpPr txBox="1"/>
              <p:nvPr/>
            </p:nvSpPr>
            <p:spPr>
              <a:xfrm>
                <a:off x="594661" y="800157"/>
                <a:ext cx="10788650" cy="959485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/>
              <a:p>
                <a:r>
                  <a:rPr lang="en-US" altLang="zh-CN" sz="1800" kern="1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   </a:t>
                </a:r>
                <a:r>
                  <a:rPr lang="en-US" altLang="zh-CN" sz="2200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Calibri" panose="020F0502020204030204" pitchFamily="34" charset="0"/>
                  </a:rPr>
                  <a:t>(1)</a:t>
                </a:r>
                <a:r>
                  <a:rPr lang="zh-CN" altLang="en-US" sz="2200" b="1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黑体" panose="02010609060101010101" pitchFamily="49" charset="-122"/>
                  </a:rPr>
                  <a:t>曲线              ， 轴与直线    和    所围城的曲边梯形的面积</a:t>
                </a:r>
                <a:r>
                  <a:rPr lang="en-US" altLang="zh-CN" sz="2200" b="1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黑体" panose="02010609060101010101" pitchFamily="49" charset="-122"/>
                  </a:rPr>
                  <a:t>A</a:t>
                </a:r>
                <a:r>
                  <a:rPr lang="zh-CN" altLang="en-US" sz="2200" b="1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黑体" panose="02010609060101010101" pitchFamily="49" charset="-122"/>
                  </a:rPr>
                  <a:t>等于   </a:t>
                </a:r>
                <a:endParaRPr lang="en-US" altLang="zh-CN" sz="2200" b="1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黑体" panose="02010609060101010101" pitchFamily="49" charset="-122"/>
                </a:endParaRPr>
              </a:p>
              <a:p>
                <a:r>
                  <a:rPr lang="en-US" altLang="zh-CN" sz="2200" b="1" kern="100" dirty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黑体" panose="02010609060101010101" pitchFamily="49" charset="-122"/>
                  </a:rPr>
                  <a:t>    </a:t>
                </a:r>
                <a:r>
                  <a:rPr lang="zh-CN" altLang="en-US" sz="2200" b="1" kern="100" dirty="0">
                    <a:solidFill>
                      <a:schemeClr val="bg1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黑体" panose="02010609060101010101" pitchFamily="49" charset="-122"/>
                  </a:rPr>
                  <a:t>在区间    上的定积分，即</a:t>
                </a:r>
                <a:endParaRPr lang="en-US" altLang="zh-CN" sz="2200" kern="100" dirty="0">
                  <a:solidFill>
                    <a:schemeClr val="bg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4" name="对象 3"/>
              <p:cNvGraphicFramePr>
                <a:graphicFrameLocks noChangeAspect="1"/>
              </p:cNvGraphicFramePr>
              <p:nvPr/>
            </p:nvGraphicFramePr>
            <p:xfrm>
              <a:off x="2168344" y="849867"/>
              <a:ext cx="2036470" cy="34275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918" name="Equation" r:id="rId11" imgW="28956000" imgH="4876800" progId="Equation.DSMT4">
                      <p:embed/>
                    </p:oleObj>
                  </mc:Choice>
                  <mc:Fallback>
                    <p:oleObj name="Equation" r:id="rId11" imgW="28956000" imgH="4876800" progId="Equation.DSMT4">
                      <p:embed/>
                      <p:pic>
                        <p:nvPicPr>
                          <p:cNvPr id="0" name="对象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68344" y="849867"/>
                            <a:ext cx="2036470" cy="34275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" name="对象 5"/>
              <p:cNvGraphicFramePr>
                <a:graphicFrameLocks noChangeAspect="1"/>
              </p:cNvGraphicFramePr>
              <p:nvPr/>
            </p:nvGraphicFramePr>
            <p:xfrm>
              <a:off x="4390622" y="935443"/>
              <a:ext cx="200025" cy="2222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919" name="Equation" r:id="rId13" imgW="3048000" imgH="3352800" progId="Equation.DSMT4">
                      <p:embed/>
                    </p:oleObj>
                  </mc:Choice>
                  <mc:Fallback>
                    <p:oleObj name="Equation" r:id="rId13" imgW="3048000" imgH="3352800" progId="Equation.DSMT4">
                      <p:embed/>
                      <p:pic>
                        <p:nvPicPr>
                          <p:cNvPr id="0" name="对象 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90622" y="935443"/>
                            <a:ext cx="200025" cy="222250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3" name="对象 12"/>
              <p:cNvGraphicFramePr>
                <a:graphicFrameLocks noChangeAspect="1"/>
              </p:cNvGraphicFramePr>
              <p:nvPr/>
            </p:nvGraphicFramePr>
            <p:xfrm>
              <a:off x="720729" y="1242459"/>
              <a:ext cx="561975" cy="3317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920" name="Equation" r:id="rId15" imgW="8229600" imgH="4876800" progId="Equation.DSMT4">
                      <p:embed/>
                    </p:oleObj>
                  </mc:Choice>
                  <mc:Fallback>
                    <p:oleObj name="Equation" r:id="rId15" imgW="8229600" imgH="4876800" progId="Equation.DSMT4">
                      <p:embed/>
                      <p:pic>
                        <p:nvPicPr>
                          <p:cNvPr id="0" name="对象 1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20729" y="1242459"/>
                            <a:ext cx="561975" cy="331788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6" name="对象 25"/>
              <p:cNvGraphicFramePr>
                <a:graphicFrameLocks noChangeAspect="1"/>
              </p:cNvGraphicFramePr>
              <p:nvPr/>
            </p:nvGraphicFramePr>
            <p:xfrm>
              <a:off x="5704960" y="907067"/>
              <a:ext cx="568325" cy="27072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921" name="Equation" r:id="rId17" imgW="8534400" imgH="3352800" progId="Equation.DSMT4">
                      <p:embed/>
                    </p:oleObj>
                  </mc:Choice>
                  <mc:Fallback>
                    <p:oleObj name="Equation" r:id="rId17" imgW="8534400" imgH="3352800" progId="Equation.DSMT4">
                      <p:embed/>
                      <p:pic>
                        <p:nvPicPr>
                          <p:cNvPr id="0" name="对象 2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lum bright="70000" contrast="-70000"/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704960" y="907067"/>
                            <a:ext cx="568325" cy="270722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31" name="对象 30"/>
            <p:cNvGraphicFramePr>
              <a:graphicFrameLocks noChangeAspect="1"/>
            </p:cNvGraphicFramePr>
            <p:nvPr/>
          </p:nvGraphicFramePr>
          <p:xfrm>
            <a:off x="6576498" y="1157511"/>
            <a:ext cx="568325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922" name="Equation" r:id="rId19" imgW="8534400" imgH="4267200" progId="Equation.DSMT4">
                    <p:embed/>
                  </p:oleObj>
                </mc:Choice>
                <mc:Fallback>
                  <p:oleObj name="Equation" r:id="rId19" imgW="8534400" imgH="4267200" progId="Equation.DSMT4">
                    <p:embed/>
                    <p:pic>
                      <p:nvPicPr>
                        <p:cNvPr id="0" name="对象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76498" y="1157511"/>
                          <a:ext cx="568325" cy="3429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" name="对象 40"/>
            <p:cNvGraphicFramePr>
              <a:graphicFrameLocks noChangeAspect="1"/>
            </p:cNvGraphicFramePr>
            <p:nvPr/>
          </p:nvGraphicFramePr>
          <p:xfrm>
            <a:off x="2062533" y="1496901"/>
            <a:ext cx="577850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923" name="Equation" r:id="rId21" imgW="8229600" imgH="4876800" progId="Equation.DSMT4">
                    <p:embed/>
                  </p:oleObj>
                </mc:Choice>
                <mc:Fallback>
                  <p:oleObj name="Equation" r:id="rId21" imgW="8229600" imgH="4876800" progId="Equation.DSMT4">
                    <p:embed/>
                    <p:pic>
                      <p:nvPicPr>
                        <p:cNvPr id="0" name="对象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2533" y="1496901"/>
                          <a:ext cx="577850" cy="3429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" name="对象 41"/>
            <p:cNvGraphicFramePr>
              <a:graphicFrameLocks noChangeAspect="1"/>
            </p:cNvGraphicFramePr>
            <p:nvPr/>
          </p:nvGraphicFramePr>
          <p:xfrm>
            <a:off x="4379896" y="1903047"/>
            <a:ext cx="2058670" cy="7607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924" name="Equation" r:id="rId23" imgW="21336000" imgH="7924800" progId="Equation.DSMT4">
                    <p:embed/>
                  </p:oleObj>
                </mc:Choice>
                <mc:Fallback>
                  <p:oleObj name="Equation" r:id="rId23" imgW="21336000" imgH="7924800" progId="Equation.DSMT4">
                    <p:embed/>
                    <p:pic>
                      <p:nvPicPr>
                        <p:cNvPr id="0" name="对象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lum bright="70000" contrast="-7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79896" y="1903047"/>
                          <a:ext cx="2058670" cy="76073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PP_MARK_KEY" val="a57bbe19-3558-4d11-bb4e-e28607cba89c"/>
  <p:tag name="COMMONDATA" val="eyJoZGlkIjoiNTljZGEwMzAwNDBlYjUyMGZhM2Q5N2NjOGI4MDM5MmM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4784</Words>
  <Application>WPS 演示</Application>
  <PresentationFormat>宽屏</PresentationFormat>
  <Paragraphs>183</Paragraphs>
  <Slides>21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181</vt:i4>
      </vt:variant>
      <vt:variant>
        <vt:lpstr>幻灯片标题</vt:lpstr>
      </vt:variant>
      <vt:variant>
        <vt:i4>21</vt:i4>
      </vt:variant>
    </vt:vector>
  </HeadingPairs>
  <TitlesOfParts>
    <vt:vector size="215" baseType="lpstr">
      <vt:lpstr>Arial</vt:lpstr>
      <vt:lpstr>宋体</vt:lpstr>
      <vt:lpstr>Wingdings</vt:lpstr>
      <vt:lpstr>楷体</vt:lpstr>
      <vt:lpstr>Times New Roman</vt:lpstr>
      <vt:lpstr>Calibri</vt:lpstr>
      <vt:lpstr>Cambria Math</vt:lpstr>
      <vt:lpstr>黑体</vt:lpstr>
      <vt:lpstr>微软雅黑</vt:lpstr>
      <vt:lpstr>Arial Unicode MS</vt:lpstr>
      <vt:lpstr>等线 Light</vt:lpstr>
      <vt:lpstr>等线</vt:lpstr>
      <vt:lpstr>Office 主题​​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1518949182@qq.com</dc:creator>
  <cp:lastModifiedBy>王曾</cp:lastModifiedBy>
  <cp:revision>85</cp:revision>
  <dcterms:created xsi:type="dcterms:W3CDTF">2022-02-07T03:02:00Z</dcterms:created>
  <dcterms:modified xsi:type="dcterms:W3CDTF">2025-11-27T14:57:27Z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72DC6EC75FCB42878A0A460AD6FF2E46</vt:lpwstr>
  </property>
  <property fmtid="{D5CDD505-2E9C-101B-9397-08002B2CF9AE}" pid="3" name="KSOProductBuildVer">
    <vt:lpwstr>2052-11.8.2.12195</vt:lpwstr>
  </property>
</Properties>
</file>